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82" r:id="rId20"/>
    <p:sldId id="276" r:id="rId21"/>
    <p:sldId id="277" r:id="rId22"/>
    <p:sldId id="280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7:LA:LA%20201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7:Planilla%20LCC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7:LMC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7:LMC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7:LMC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7:LA:LA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7:LA:LA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7:LA:LA%20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7:LA:LA%20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7:LA:LA%20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7:Planilla%20LC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7:Planilla%20LCC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cat>
            <c:strRef>
              <c:f>Hoja1!$L$29:$M$29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Hoja1!$L$30:$M$30</c:f>
              <c:numCache>
                <c:formatCode>General</c:formatCode>
                <c:ptCount val="2"/>
                <c:pt idx="0">
                  <c:v>51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"/>
              <a:cs typeface="Arial"/>
            </a:defRPr>
          </a:pPr>
          <a:endParaRPr lang="es-UY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cat>
            <c:strRef>
              <c:f>Hoja1!$P$36:$Q$36</c:f>
              <c:strCache>
                <c:ptCount val="2"/>
                <c:pt idx="0">
                  <c:v>CD38-</c:v>
                </c:pt>
                <c:pt idx="1">
                  <c:v>CD38+</c:v>
                </c:pt>
              </c:strCache>
            </c:strRef>
          </c:cat>
          <c:val>
            <c:numRef>
              <c:f>Hoja1!$P$37:$Q$37</c:f>
              <c:numCache>
                <c:formatCode>General</c:formatCode>
                <c:ptCount val="2"/>
                <c:pt idx="0">
                  <c:v>96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>
              <a:latin typeface="Arial"/>
            </a:defRPr>
          </a:pPr>
          <a:endParaRPr lang="es-UY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cat>
            <c:strRef>
              <c:f>'LISTADO SHU 2017'!$K$15:$L$15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'LISTADO SHU 2017'!$K$16:$L$16</c:f>
              <c:numCache>
                <c:formatCode>General</c:formatCode>
                <c:ptCount val="2"/>
                <c:pt idx="0">
                  <c:v>17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'LISTADO SHU 2017'!$S$13:$T$13</c:f>
              <c:strCache>
                <c:ptCount val="2"/>
                <c:pt idx="0">
                  <c:v>Fase Crónica</c:v>
                </c:pt>
                <c:pt idx="1">
                  <c:v>Fase Acelerada</c:v>
                </c:pt>
              </c:strCache>
            </c:strRef>
          </c:cat>
          <c:val>
            <c:numRef>
              <c:f>'LISTADO SHU 2017'!$S$14:$T$14</c:f>
              <c:numCache>
                <c:formatCode>General</c:formatCode>
                <c:ptCount val="2"/>
                <c:pt idx="0">
                  <c:v>31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"/>
              <a:cs typeface="Arial"/>
            </a:defRPr>
          </a:pPr>
          <a:endParaRPr lang="es-UY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layout/>
      <c:overlay val="0"/>
      <c:txPr>
        <a:bodyPr/>
        <a:lstStyle/>
        <a:p>
          <a:pPr>
            <a:defRPr>
              <a:latin typeface="Arial"/>
              <a:cs typeface="Arial"/>
            </a:defRPr>
          </a:pPr>
          <a:endParaRPr lang="es-UY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Rango etario</c:v>
          </c:tx>
          <c:invertIfNegative val="0"/>
          <c:cat>
            <c:strRef>
              <c:f>'LISTADO SHU 2017'!$M$2:$T$2</c:f>
              <c:strCache>
                <c:ptCount val="8"/>
                <c:pt idx="0">
                  <c:v>&lt;20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&gt;80</c:v>
                </c:pt>
              </c:strCache>
            </c:strRef>
          </c:cat>
          <c:val>
            <c:numRef>
              <c:f>'LISTADO SHU 2017'!$M$3:$T$3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10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111360"/>
        <c:axId val="282133632"/>
      </c:barChart>
      <c:catAx>
        <c:axId val="282111360"/>
        <c:scaling>
          <c:orientation val="minMax"/>
        </c:scaling>
        <c:delete val="0"/>
        <c:axPos val="b"/>
        <c:majorTickMark val="out"/>
        <c:minorTickMark val="none"/>
        <c:tickLblPos val="nextTo"/>
        <c:crossAx val="282133632"/>
        <c:crosses val="autoZero"/>
        <c:auto val="1"/>
        <c:lblAlgn val="ctr"/>
        <c:lblOffset val="100"/>
        <c:noMultiLvlLbl val="0"/>
      </c:catAx>
      <c:valAx>
        <c:axId val="28213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211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Hoja1!$M$60:$N$60</c:f>
              <c:strCache>
                <c:ptCount val="2"/>
                <c:pt idx="0">
                  <c:v>&lt;60</c:v>
                </c:pt>
                <c:pt idx="1">
                  <c:v>&gt;60</c:v>
                </c:pt>
              </c:strCache>
            </c:strRef>
          </c:cat>
          <c:val>
            <c:numRef>
              <c:f>Hoja1!$M$62:$N$62</c:f>
              <c:numCache>
                <c:formatCode>0.00%</c:formatCode>
                <c:ptCount val="2"/>
                <c:pt idx="0" formatCode="0%">
                  <c:v>0.48499999999999999</c:v>
                </c:pt>
                <c:pt idx="1">
                  <c:v>0.51500000000000001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200">
              <a:latin typeface="Arial"/>
              <a:cs typeface="Arial"/>
            </a:defRPr>
          </a:pPr>
          <a:endParaRPr lang="es-UY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cat>
            <c:strRef>
              <c:f>Hoja1!$M$8:$O$8</c:f>
              <c:strCache>
                <c:ptCount val="3"/>
                <c:pt idx="0">
                  <c:v>LAM</c:v>
                </c:pt>
                <c:pt idx="1">
                  <c:v>LAL</c:v>
                </c:pt>
                <c:pt idx="2">
                  <c:v>MPAL</c:v>
                </c:pt>
              </c:strCache>
            </c:strRef>
          </c:cat>
          <c:val>
            <c:numRef>
              <c:f>Hoja1!$M$9:$O$9</c:f>
              <c:numCache>
                <c:formatCode>General</c:formatCode>
                <c:ptCount val="3"/>
                <c:pt idx="0">
                  <c:v>63</c:v>
                </c:pt>
                <c:pt idx="1">
                  <c:v>25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"/>
              <a:cs typeface="Arial"/>
            </a:defRPr>
          </a:pPr>
          <a:endParaRPr lang="es-UY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4"/>
              </a:solidFill>
            </c:spPr>
          </c:dPt>
          <c:cat>
            <c:strRef>
              <c:f>Hoja1!$L$18:$M$18</c:f>
              <c:strCache>
                <c:ptCount val="2"/>
                <c:pt idx="0">
                  <c:v>LAM</c:v>
                </c:pt>
                <c:pt idx="1">
                  <c:v>LAP</c:v>
                </c:pt>
              </c:strCache>
            </c:strRef>
          </c:cat>
          <c:val>
            <c:numRef>
              <c:f>Hoja1!$L$19:$M$19</c:f>
              <c:numCache>
                <c:formatCode>General</c:formatCode>
                <c:ptCount val="2"/>
                <c:pt idx="0">
                  <c:v>56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200">
              <a:latin typeface="Arial"/>
              <a:cs typeface="Arial"/>
            </a:defRPr>
          </a:pPr>
          <a:endParaRPr lang="es-UY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Hoja1!$O$13:$Q$13</c:f>
              <c:strCache>
                <c:ptCount val="3"/>
                <c:pt idx="0">
                  <c:v>B</c:v>
                </c:pt>
                <c:pt idx="1">
                  <c:v>T</c:v>
                </c:pt>
                <c:pt idx="2">
                  <c:v>NK</c:v>
                </c:pt>
              </c:strCache>
            </c:strRef>
          </c:cat>
          <c:val>
            <c:numRef>
              <c:f>Hoja1!$O$14:$Q$14</c:f>
              <c:numCache>
                <c:formatCode>General</c:formatCode>
                <c:ptCount val="3"/>
                <c:pt idx="0">
                  <c:v>19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Hoja1!$M$1:$X$1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Hoja1!$M$2:$X$2</c:f>
              <c:numCache>
                <c:formatCode>General</c:formatCode>
                <c:ptCount val="12"/>
                <c:pt idx="0">
                  <c:v>10</c:v>
                </c:pt>
                <c:pt idx="1">
                  <c:v>7</c:v>
                </c:pt>
                <c:pt idx="2">
                  <c:v>12</c:v>
                </c:pt>
                <c:pt idx="3">
                  <c:v>7</c:v>
                </c:pt>
                <c:pt idx="4">
                  <c:v>7</c:v>
                </c:pt>
                <c:pt idx="5">
                  <c:v>9</c:v>
                </c:pt>
                <c:pt idx="6">
                  <c:v>6</c:v>
                </c:pt>
                <c:pt idx="7">
                  <c:v>13</c:v>
                </c:pt>
                <c:pt idx="8">
                  <c:v>7</c:v>
                </c:pt>
                <c:pt idx="9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788800"/>
        <c:axId val="281790336"/>
      </c:barChart>
      <c:catAx>
        <c:axId val="281788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s-UY"/>
          </a:p>
        </c:txPr>
        <c:crossAx val="281790336"/>
        <c:crosses val="autoZero"/>
        <c:auto val="1"/>
        <c:lblAlgn val="ctr"/>
        <c:lblOffset val="100"/>
        <c:noMultiLvlLbl val="0"/>
      </c:catAx>
      <c:valAx>
        <c:axId val="28179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1788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SEXO</c:v>
          </c:tx>
          <c:invertIfNegative val="0"/>
          <c:dPt>
            <c:idx val="0"/>
            <c:invertIfNegative val="0"/>
            <c:bubble3D val="0"/>
          </c:dPt>
          <c:cat>
            <c:strRef>
              <c:f>Hoja1!$O$13:$P$13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Hoja1!$O$14:$P$14</c:f>
              <c:numCache>
                <c:formatCode>General</c:formatCode>
                <c:ptCount val="2"/>
                <c:pt idx="0">
                  <c:v>62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031616"/>
        <c:axId val="282033152"/>
      </c:barChart>
      <c:catAx>
        <c:axId val="282031616"/>
        <c:scaling>
          <c:orientation val="minMax"/>
        </c:scaling>
        <c:delete val="0"/>
        <c:axPos val="b"/>
        <c:majorTickMark val="out"/>
        <c:minorTickMark val="none"/>
        <c:tickLblPos val="nextTo"/>
        <c:crossAx val="282033152"/>
        <c:crosses val="autoZero"/>
        <c:auto val="1"/>
        <c:lblAlgn val="ctr"/>
        <c:lblOffset val="100"/>
        <c:noMultiLvlLbl val="0"/>
      </c:catAx>
      <c:valAx>
        <c:axId val="28203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203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Rango etario</c:v>
          </c:tx>
          <c:invertIfNegative val="0"/>
          <c:cat>
            <c:strRef>
              <c:f>Hoja1!$O$58:$T$58</c:f>
              <c:strCache>
                <c:ptCount val="6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  <c:pt idx="5">
                  <c:v>&gt;90</c:v>
                </c:pt>
              </c:strCache>
            </c:strRef>
          </c:cat>
          <c:val>
            <c:numRef>
              <c:f>Hoja1!$O$59:$T$59</c:f>
              <c:numCache>
                <c:formatCode>General</c:formatCode>
                <c:ptCount val="6"/>
                <c:pt idx="0">
                  <c:v>6</c:v>
                </c:pt>
                <c:pt idx="1">
                  <c:v>29</c:v>
                </c:pt>
                <c:pt idx="2">
                  <c:v>43</c:v>
                </c:pt>
                <c:pt idx="3">
                  <c:v>36</c:v>
                </c:pt>
                <c:pt idx="4">
                  <c:v>31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823872"/>
        <c:axId val="281842048"/>
      </c:barChart>
      <c:catAx>
        <c:axId val="281823872"/>
        <c:scaling>
          <c:orientation val="minMax"/>
        </c:scaling>
        <c:delete val="0"/>
        <c:axPos val="b"/>
        <c:majorTickMark val="out"/>
        <c:minorTickMark val="none"/>
        <c:tickLblPos val="nextTo"/>
        <c:crossAx val="281842048"/>
        <c:crosses val="autoZero"/>
        <c:auto val="1"/>
        <c:lblAlgn val="ctr"/>
        <c:lblOffset val="100"/>
        <c:noMultiLvlLbl val="0"/>
      </c:catAx>
      <c:valAx>
        <c:axId val="281842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182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187091728855097"/>
          <c:y val="0.60867746080862295"/>
          <c:w val="0.177505406552352"/>
          <c:h val="0.23695180123868401"/>
        </c:manualLayout>
      </c:layout>
      <c:overlay val="0"/>
      <c:txPr>
        <a:bodyPr/>
        <a:lstStyle/>
        <a:p>
          <a:pPr>
            <a:defRPr sz="1600"/>
          </a:pPr>
          <a:endParaRPr lang="es-UY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A125B-4AD7-7D4C-AAAA-EB6C80BE96E6}" type="doc">
      <dgm:prSet loTypeId="urn:microsoft.com/office/officeart/2005/8/layout/default" loCatId="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77968C4F-C06C-E64C-BB66-72722D46C0C9}">
      <dgm:prSet phldrT="[Texto]"/>
      <dgm:spPr/>
      <dgm:t>
        <a:bodyPr/>
        <a:lstStyle/>
        <a:p>
          <a:r>
            <a:rPr lang="es-ES" dirty="0" smtClean="0">
              <a:latin typeface="Trebuchet MS"/>
              <a:cs typeface="Trebuchet MS"/>
            </a:rPr>
            <a:t>Registro LA</a:t>
          </a:r>
          <a:endParaRPr lang="es-ES" dirty="0">
            <a:latin typeface="Trebuchet MS"/>
            <a:cs typeface="Trebuchet MS"/>
          </a:endParaRPr>
        </a:p>
      </dgm:t>
    </dgm:pt>
    <dgm:pt modelId="{795CFB64-1549-2A4C-BAF4-D488FEEFBD1D}" type="parTrans" cxnId="{9D667BA5-D372-BB46-B7DD-1C97400C2916}">
      <dgm:prSet/>
      <dgm:spPr/>
      <dgm:t>
        <a:bodyPr/>
        <a:lstStyle/>
        <a:p>
          <a:endParaRPr lang="es-ES"/>
        </a:p>
      </dgm:t>
    </dgm:pt>
    <dgm:pt modelId="{190BB83D-F44D-4D4B-AFA7-0BBE17A32996}" type="sibTrans" cxnId="{9D667BA5-D372-BB46-B7DD-1C97400C2916}">
      <dgm:prSet/>
      <dgm:spPr/>
      <dgm:t>
        <a:bodyPr/>
        <a:lstStyle/>
        <a:p>
          <a:endParaRPr lang="es-ES"/>
        </a:p>
      </dgm:t>
    </dgm:pt>
    <dgm:pt modelId="{53BFDC48-CB1B-3E48-8DC6-D1FE3F3254BE}">
      <dgm:prSet phldrT="[Texto]"/>
      <dgm:spPr/>
      <dgm:t>
        <a:bodyPr/>
        <a:lstStyle/>
        <a:p>
          <a:r>
            <a:rPr lang="es-ES" dirty="0" smtClean="0">
              <a:latin typeface="Trebuchet MS"/>
              <a:cs typeface="Trebuchet MS"/>
            </a:rPr>
            <a:t>Registro LLC </a:t>
          </a:r>
          <a:endParaRPr lang="es-ES" dirty="0">
            <a:latin typeface="Trebuchet MS"/>
            <a:cs typeface="Trebuchet MS"/>
          </a:endParaRPr>
        </a:p>
      </dgm:t>
    </dgm:pt>
    <dgm:pt modelId="{F15E48FA-65DA-9D45-AF4F-AADA883FB091}" type="parTrans" cxnId="{D8B08A39-74D0-9B4B-969E-277C099EBB17}">
      <dgm:prSet/>
      <dgm:spPr/>
      <dgm:t>
        <a:bodyPr/>
        <a:lstStyle/>
        <a:p>
          <a:endParaRPr lang="es-ES"/>
        </a:p>
      </dgm:t>
    </dgm:pt>
    <dgm:pt modelId="{8C141A5B-3587-704E-80C4-7749A24EC0A6}" type="sibTrans" cxnId="{D8B08A39-74D0-9B4B-969E-277C099EBB17}">
      <dgm:prSet/>
      <dgm:spPr/>
      <dgm:t>
        <a:bodyPr/>
        <a:lstStyle/>
        <a:p>
          <a:endParaRPr lang="es-ES"/>
        </a:p>
      </dgm:t>
    </dgm:pt>
    <dgm:pt modelId="{D167C52C-D22C-2F48-898F-89931FF0F257}">
      <dgm:prSet phldrT="[Texto]"/>
      <dgm:spPr/>
      <dgm:t>
        <a:bodyPr/>
        <a:lstStyle/>
        <a:p>
          <a:r>
            <a:rPr lang="es-ES" dirty="0" smtClean="0">
              <a:latin typeface="Trebuchet MS"/>
              <a:cs typeface="Trebuchet MS"/>
            </a:rPr>
            <a:t>Registro LMC</a:t>
          </a:r>
          <a:endParaRPr lang="es-ES" dirty="0">
            <a:latin typeface="Trebuchet MS"/>
            <a:cs typeface="Trebuchet MS"/>
          </a:endParaRPr>
        </a:p>
      </dgm:t>
    </dgm:pt>
    <dgm:pt modelId="{86036522-C6D4-3649-9A9C-64CA2FDB0D8A}" type="parTrans" cxnId="{C6C3F0B3-A01B-9344-99B3-98CA3E3BB136}">
      <dgm:prSet/>
      <dgm:spPr/>
      <dgm:t>
        <a:bodyPr/>
        <a:lstStyle/>
        <a:p>
          <a:endParaRPr lang="es-ES"/>
        </a:p>
      </dgm:t>
    </dgm:pt>
    <dgm:pt modelId="{D598B345-413E-9B4A-9B65-F5F57428E4FC}" type="sibTrans" cxnId="{C6C3F0B3-A01B-9344-99B3-98CA3E3BB136}">
      <dgm:prSet/>
      <dgm:spPr/>
      <dgm:t>
        <a:bodyPr/>
        <a:lstStyle/>
        <a:p>
          <a:endParaRPr lang="es-ES"/>
        </a:p>
      </dgm:t>
    </dgm:pt>
    <dgm:pt modelId="{17020A98-8395-0A45-BAB3-4978AF999C81}" type="pres">
      <dgm:prSet presAssocID="{EB6A125B-4AD7-7D4C-AAAA-EB6C80BE96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FC1DB1-F547-5843-8097-22E0A5A6ED99}" type="pres">
      <dgm:prSet presAssocID="{77968C4F-C06C-E64C-BB66-72722D46C0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66905C-1907-D740-A362-3AD9130C866B}" type="pres">
      <dgm:prSet presAssocID="{190BB83D-F44D-4D4B-AFA7-0BBE17A32996}" presName="sibTrans" presStyleCnt="0"/>
      <dgm:spPr/>
    </dgm:pt>
    <dgm:pt modelId="{EE740178-AD40-8D47-8B18-77F2F39877E3}" type="pres">
      <dgm:prSet presAssocID="{53BFDC48-CB1B-3E48-8DC6-D1FE3F3254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FDC35A-5B6B-D647-AC98-9B1E756947A5}" type="pres">
      <dgm:prSet presAssocID="{8C141A5B-3587-704E-80C4-7749A24EC0A6}" presName="sibTrans" presStyleCnt="0"/>
      <dgm:spPr/>
    </dgm:pt>
    <dgm:pt modelId="{5571189A-BCDE-C546-AE16-1CA8FC635644}" type="pres">
      <dgm:prSet presAssocID="{D167C52C-D22C-2F48-898F-89931FF0F2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AC247F-1D60-B042-8E8C-1CF07E0A7E3D}" type="presOf" srcId="{53BFDC48-CB1B-3E48-8DC6-D1FE3F3254BE}" destId="{EE740178-AD40-8D47-8B18-77F2F39877E3}" srcOrd="0" destOrd="0" presId="urn:microsoft.com/office/officeart/2005/8/layout/default"/>
    <dgm:cxn modelId="{88014529-9A4D-4F49-AA69-A308E4006F77}" type="presOf" srcId="{D167C52C-D22C-2F48-898F-89931FF0F257}" destId="{5571189A-BCDE-C546-AE16-1CA8FC635644}" srcOrd="0" destOrd="0" presId="urn:microsoft.com/office/officeart/2005/8/layout/default"/>
    <dgm:cxn modelId="{C6C3F0B3-A01B-9344-99B3-98CA3E3BB136}" srcId="{EB6A125B-4AD7-7D4C-AAAA-EB6C80BE96E6}" destId="{D167C52C-D22C-2F48-898F-89931FF0F257}" srcOrd="2" destOrd="0" parTransId="{86036522-C6D4-3649-9A9C-64CA2FDB0D8A}" sibTransId="{D598B345-413E-9B4A-9B65-F5F57428E4FC}"/>
    <dgm:cxn modelId="{76BDC1D9-374E-5548-8650-3AEBF383F30E}" type="presOf" srcId="{77968C4F-C06C-E64C-BB66-72722D46C0C9}" destId="{B7FC1DB1-F547-5843-8097-22E0A5A6ED99}" srcOrd="0" destOrd="0" presId="urn:microsoft.com/office/officeart/2005/8/layout/default"/>
    <dgm:cxn modelId="{9D667BA5-D372-BB46-B7DD-1C97400C2916}" srcId="{EB6A125B-4AD7-7D4C-AAAA-EB6C80BE96E6}" destId="{77968C4F-C06C-E64C-BB66-72722D46C0C9}" srcOrd="0" destOrd="0" parTransId="{795CFB64-1549-2A4C-BAF4-D488FEEFBD1D}" sibTransId="{190BB83D-F44D-4D4B-AFA7-0BBE17A32996}"/>
    <dgm:cxn modelId="{D8B08A39-74D0-9B4B-969E-277C099EBB17}" srcId="{EB6A125B-4AD7-7D4C-AAAA-EB6C80BE96E6}" destId="{53BFDC48-CB1B-3E48-8DC6-D1FE3F3254BE}" srcOrd="1" destOrd="0" parTransId="{F15E48FA-65DA-9D45-AF4F-AADA883FB091}" sibTransId="{8C141A5B-3587-704E-80C4-7749A24EC0A6}"/>
    <dgm:cxn modelId="{9E91511C-9A4D-C447-8038-0E24E2820624}" type="presOf" srcId="{EB6A125B-4AD7-7D4C-AAAA-EB6C80BE96E6}" destId="{17020A98-8395-0A45-BAB3-4978AF999C81}" srcOrd="0" destOrd="0" presId="urn:microsoft.com/office/officeart/2005/8/layout/default"/>
    <dgm:cxn modelId="{4B3A214B-29FD-084C-AEEC-6D820C81F254}" type="presParOf" srcId="{17020A98-8395-0A45-BAB3-4978AF999C81}" destId="{B7FC1DB1-F547-5843-8097-22E0A5A6ED99}" srcOrd="0" destOrd="0" presId="urn:microsoft.com/office/officeart/2005/8/layout/default"/>
    <dgm:cxn modelId="{B3E43D0C-370F-5148-BAAE-A61931F771DF}" type="presParOf" srcId="{17020A98-8395-0A45-BAB3-4978AF999C81}" destId="{3E66905C-1907-D740-A362-3AD9130C866B}" srcOrd="1" destOrd="0" presId="urn:microsoft.com/office/officeart/2005/8/layout/default"/>
    <dgm:cxn modelId="{8D870A98-6A37-BA44-97C6-CCAF9E22863F}" type="presParOf" srcId="{17020A98-8395-0A45-BAB3-4978AF999C81}" destId="{EE740178-AD40-8D47-8B18-77F2F39877E3}" srcOrd="2" destOrd="0" presId="urn:microsoft.com/office/officeart/2005/8/layout/default"/>
    <dgm:cxn modelId="{8A6C60A7-E3E5-CD43-8315-9D662AA83C60}" type="presParOf" srcId="{17020A98-8395-0A45-BAB3-4978AF999C81}" destId="{C5FDC35A-5B6B-D647-AC98-9B1E756947A5}" srcOrd="3" destOrd="0" presId="urn:microsoft.com/office/officeart/2005/8/layout/default"/>
    <dgm:cxn modelId="{6397A83B-6F6B-ED41-88F2-E8F010F59249}" type="presParOf" srcId="{17020A98-8395-0A45-BAB3-4978AF999C81}" destId="{5571189A-BCDE-C546-AE16-1CA8FC63564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0CA643-A9F9-364B-9549-47F769808E73}" type="doc">
      <dgm:prSet loTypeId="urn:microsoft.com/office/officeart/2005/8/layout/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B797AF4-CEDE-AC41-87C0-76465884342E}">
      <dgm:prSet phldrT="[Texto]" custT="1"/>
      <dgm:spPr/>
      <dgm:t>
        <a:bodyPr/>
        <a:lstStyle/>
        <a:p>
          <a:r>
            <a:rPr lang="es-ES" sz="1600" dirty="0" smtClean="0">
              <a:latin typeface="Arial"/>
              <a:cs typeface="Arial"/>
            </a:rPr>
            <a:t>Registro Parcial </a:t>
          </a:r>
          <a:endParaRPr lang="es-ES" sz="1600" dirty="0">
            <a:latin typeface="Arial"/>
            <a:cs typeface="Arial"/>
          </a:endParaRPr>
        </a:p>
      </dgm:t>
    </dgm:pt>
    <dgm:pt modelId="{E72AAF5F-39AD-CF4C-8C2E-57562849A8A6}" type="parTrans" cxnId="{AEF5FE7D-768F-9342-BC63-11E054B145E0}">
      <dgm:prSet/>
      <dgm:spPr/>
      <dgm:t>
        <a:bodyPr/>
        <a:lstStyle/>
        <a:p>
          <a:endParaRPr lang="es-ES"/>
        </a:p>
      </dgm:t>
    </dgm:pt>
    <dgm:pt modelId="{5DF0DBCD-5CD1-154A-B186-9BEEB2BB8BE7}" type="sibTrans" cxnId="{AEF5FE7D-768F-9342-BC63-11E054B145E0}">
      <dgm:prSet/>
      <dgm:spPr/>
      <dgm:t>
        <a:bodyPr/>
        <a:lstStyle/>
        <a:p>
          <a:endParaRPr lang="es-ES"/>
        </a:p>
      </dgm:t>
    </dgm:pt>
    <dgm:pt modelId="{FF891FDD-982E-4C48-9056-FD9F0EA46191}">
      <dgm:prSet phldrT="[Texto]" custT="1"/>
      <dgm:spPr/>
      <dgm:t>
        <a:bodyPr/>
        <a:lstStyle/>
        <a:p>
          <a:r>
            <a:rPr lang="es-ES" sz="1600" dirty="0" smtClean="0">
              <a:latin typeface="Arial"/>
              <a:cs typeface="Arial"/>
            </a:rPr>
            <a:t>5/6 Laboratorios CF</a:t>
          </a:r>
          <a:endParaRPr lang="es-ES" sz="1600" dirty="0">
            <a:latin typeface="Arial"/>
            <a:cs typeface="Arial"/>
          </a:endParaRPr>
        </a:p>
      </dgm:t>
    </dgm:pt>
    <dgm:pt modelId="{AC0FD20C-F80C-DD43-8D03-ABE5F0EE14B1}" type="parTrans" cxnId="{603BCB07-B883-F04A-AAD9-1275B566B622}">
      <dgm:prSet/>
      <dgm:spPr/>
      <dgm:t>
        <a:bodyPr/>
        <a:lstStyle/>
        <a:p>
          <a:endParaRPr lang="es-ES"/>
        </a:p>
      </dgm:t>
    </dgm:pt>
    <dgm:pt modelId="{328875A7-099C-2944-A6FE-3C082EE44D80}" type="sibTrans" cxnId="{603BCB07-B883-F04A-AAD9-1275B566B622}">
      <dgm:prSet/>
      <dgm:spPr/>
      <dgm:t>
        <a:bodyPr/>
        <a:lstStyle/>
        <a:p>
          <a:endParaRPr lang="es-ES"/>
        </a:p>
      </dgm:t>
    </dgm:pt>
    <dgm:pt modelId="{E4BBF5CF-F8BC-EC47-9EA2-EA33B13004EF}" type="pres">
      <dgm:prSet presAssocID="{6D0CA643-A9F9-364B-9549-47F769808E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98931E-3770-E741-8A63-9F3E9397CC82}" type="pres">
      <dgm:prSet presAssocID="{DB797AF4-CEDE-AC41-87C0-76465884342E}" presName="parentLin" presStyleCnt="0"/>
      <dgm:spPr/>
      <dgm:t>
        <a:bodyPr/>
        <a:lstStyle/>
        <a:p>
          <a:endParaRPr lang="es-ES"/>
        </a:p>
      </dgm:t>
    </dgm:pt>
    <dgm:pt modelId="{43B305F0-1916-4B42-B722-D47BD9EA2EFA}" type="pres">
      <dgm:prSet presAssocID="{DB797AF4-CEDE-AC41-87C0-76465884342E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7E1029FA-AAC6-5649-A920-D411A4F80BFF}" type="pres">
      <dgm:prSet presAssocID="{DB797AF4-CEDE-AC41-87C0-76465884342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7DC044-DB0B-044C-9F66-F8F11513218A}" type="pres">
      <dgm:prSet presAssocID="{DB797AF4-CEDE-AC41-87C0-76465884342E}" presName="negativeSpace" presStyleCnt="0"/>
      <dgm:spPr/>
      <dgm:t>
        <a:bodyPr/>
        <a:lstStyle/>
        <a:p>
          <a:endParaRPr lang="es-ES"/>
        </a:p>
      </dgm:t>
    </dgm:pt>
    <dgm:pt modelId="{AADBE6E1-51A6-9444-888B-4780ED56AB52}" type="pres">
      <dgm:prSet presAssocID="{DB797AF4-CEDE-AC41-87C0-76465884342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C3E4BC-3B03-404F-9CB8-0E26D8F45F89}" type="pres">
      <dgm:prSet presAssocID="{5DF0DBCD-5CD1-154A-B186-9BEEB2BB8BE7}" presName="spaceBetweenRectangles" presStyleCnt="0"/>
      <dgm:spPr/>
      <dgm:t>
        <a:bodyPr/>
        <a:lstStyle/>
        <a:p>
          <a:endParaRPr lang="es-ES"/>
        </a:p>
      </dgm:t>
    </dgm:pt>
    <dgm:pt modelId="{435FB256-F709-4943-B54B-2D3740BA530C}" type="pres">
      <dgm:prSet presAssocID="{FF891FDD-982E-4C48-9056-FD9F0EA46191}" presName="parentLin" presStyleCnt="0"/>
      <dgm:spPr/>
      <dgm:t>
        <a:bodyPr/>
        <a:lstStyle/>
        <a:p>
          <a:endParaRPr lang="es-ES"/>
        </a:p>
      </dgm:t>
    </dgm:pt>
    <dgm:pt modelId="{D5DA3390-3232-154E-BB68-CEE9083F342D}" type="pres">
      <dgm:prSet presAssocID="{FF891FDD-982E-4C48-9056-FD9F0EA4619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21944965-12E1-854D-A70D-263A19465ED2}" type="pres">
      <dgm:prSet presAssocID="{FF891FDD-982E-4C48-9056-FD9F0EA4619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9610F8-6183-DC4D-9641-98F72AEB6F71}" type="pres">
      <dgm:prSet presAssocID="{FF891FDD-982E-4C48-9056-FD9F0EA46191}" presName="negativeSpace" presStyleCnt="0"/>
      <dgm:spPr/>
      <dgm:t>
        <a:bodyPr/>
        <a:lstStyle/>
        <a:p>
          <a:endParaRPr lang="es-ES"/>
        </a:p>
      </dgm:t>
    </dgm:pt>
    <dgm:pt modelId="{A66AF088-D281-EB46-93A5-2B8844F86A18}" type="pres">
      <dgm:prSet presAssocID="{FF891FDD-982E-4C48-9056-FD9F0EA4619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766D13-0A54-8D48-A4C3-991841C1A1FB}" type="presOf" srcId="{DB797AF4-CEDE-AC41-87C0-76465884342E}" destId="{43B305F0-1916-4B42-B722-D47BD9EA2EFA}" srcOrd="0" destOrd="0" presId="urn:microsoft.com/office/officeart/2005/8/layout/list1"/>
    <dgm:cxn modelId="{603BCB07-B883-F04A-AAD9-1275B566B622}" srcId="{6D0CA643-A9F9-364B-9549-47F769808E73}" destId="{FF891FDD-982E-4C48-9056-FD9F0EA46191}" srcOrd="1" destOrd="0" parTransId="{AC0FD20C-F80C-DD43-8D03-ABE5F0EE14B1}" sibTransId="{328875A7-099C-2944-A6FE-3C082EE44D80}"/>
    <dgm:cxn modelId="{DAEE3286-C41A-8A47-AA0C-BD875D5C6940}" type="presOf" srcId="{6D0CA643-A9F9-364B-9549-47F769808E73}" destId="{E4BBF5CF-F8BC-EC47-9EA2-EA33B13004EF}" srcOrd="0" destOrd="0" presId="urn:microsoft.com/office/officeart/2005/8/layout/list1"/>
    <dgm:cxn modelId="{AEF5FE7D-768F-9342-BC63-11E054B145E0}" srcId="{6D0CA643-A9F9-364B-9549-47F769808E73}" destId="{DB797AF4-CEDE-AC41-87C0-76465884342E}" srcOrd="0" destOrd="0" parTransId="{E72AAF5F-39AD-CF4C-8C2E-57562849A8A6}" sibTransId="{5DF0DBCD-5CD1-154A-B186-9BEEB2BB8BE7}"/>
    <dgm:cxn modelId="{1FB9D42E-B4CB-9047-830B-10F3C3F78618}" type="presOf" srcId="{FF891FDD-982E-4C48-9056-FD9F0EA46191}" destId="{21944965-12E1-854D-A70D-263A19465ED2}" srcOrd="1" destOrd="0" presId="urn:microsoft.com/office/officeart/2005/8/layout/list1"/>
    <dgm:cxn modelId="{07D1C041-3CEA-4847-8952-EB42E50FDB27}" type="presOf" srcId="{FF891FDD-982E-4C48-9056-FD9F0EA46191}" destId="{D5DA3390-3232-154E-BB68-CEE9083F342D}" srcOrd="0" destOrd="0" presId="urn:microsoft.com/office/officeart/2005/8/layout/list1"/>
    <dgm:cxn modelId="{BB60B6B2-DAD2-9448-B340-48B1F3C351C7}" type="presOf" srcId="{DB797AF4-CEDE-AC41-87C0-76465884342E}" destId="{7E1029FA-AAC6-5649-A920-D411A4F80BFF}" srcOrd="1" destOrd="0" presId="urn:microsoft.com/office/officeart/2005/8/layout/list1"/>
    <dgm:cxn modelId="{67912C51-2A9B-1F49-9A2F-6075F84E8CEE}" type="presParOf" srcId="{E4BBF5CF-F8BC-EC47-9EA2-EA33B13004EF}" destId="{1698931E-3770-E741-8A63-9F3E9397CC82}" srcOrd="0" destOrd="0" presId="urn:microsoft.com/office/officeart/2005/8/layout/list1"/>
    <dgm:cxn modelId="{C7C5A4E1-3866-CA4A-85AE-A1E7288125AD}" type="presParOf" srcId="{1698931E-3770-E741-8A63-9F3E9397CC82}" destId="{43B305F0-1916-4B42-B722-D47BD9EA2EFA}" srcOrd="0" destOrd="0" presId="urn:microsoft.com/office/officeart/2005/8/layout/list1"/>
    <dgm:cxn modelId="{72B0D225-1F23-A442-93C3-44DF26BA716A}" type="presParOf" srcId="{1698931E-3770-E741-8A63-9F3E9397CC82}" destId="{7E1029FA-AAC6-5649-A920-D411A4F80BFF}" srcOrd="1" destOrd="0" presId="urn:microsoft.com/office/officeart/2005/8/layout/list1"/>
    <dgm:cxn modelId="{430B665D-C958-114C-9FE2-811AC0B4220D}" type="presParOf" srcId="{E4BBF5CF-F8BC-EC47-9EA2-EA33B13004EF}" destId="{9F7DC044-DB0B-044C-9F66-F8F11513218A}" srcOrd="1" destOrd="0" presId="urn:microsoft.com/office/officeart/2005/8/layout/list1"/>
    <dgm:cxn modelId="{529CD464-AC1B-C244-ABA3-32F419B6C2CB}" type="presParOf" srcId="{E4BBF5CF-F8BC-EC47-9EA2-EA33B13004EF}" destId="{AADBE6E1-51A6-9444-888B-4780ED56AB52}" srcOrd="2" destOrd="0" presId="urn:microsoft.com/office/officeart/2005/8/layout/list1"/>
    <dgm:cxn modelId="{5242296B-C3CE-DC42-A098-BE00DF018308}" type="presParOf" srcId="{E4BBF5CF-F8BC-EC47-9EA2-EA33B13004EF}" destId="{03C3E4BC-3B03-404F-9CB8-0E26D8F45F89}" srcOrd="3" destOrd="0" presId="urn:microsoft.com/office/officeart/2005/8/layout/list1"/>
    <dgm:cxn modelId="{5D2997F2-CB0C-FA4C-B846-AC381B3BB90C}" type="presParOf" srcId="{E4BBF5CF-F8BC-EC47-9EA2-EA33B13004EF}" destId="{435FB256-F709-4943-B54B-2D3740BA530C}" srcOrd="4" destOrd="0" presId="urn:microsoft.com/office/officeart/2005/8/layout/list1"/>
    <dgm:cxn modelId="{9ED8CEF5-39F7-F64B-AD3A-9E91BD99838D}" type="presParOf" srcId="{435FB256-F709-4943-B54B-2D3740BA530C}" destId="{D5DA3390-3232-154E-BB68-CEE9083F342D}" srcOrd="0" destOrd="0" presId="urn:microsoft.com/office/officeart/2005/8/layout/list1"/>
    <dgm:cxn modelId="{26BBC29B-0280-3244-A4D6-49C8F6A94550}" type="presParOf" srcId="{435FB256-F709-4943-B54B-2D3740BA530C}" destId="{21944965-12E1-854D-A70D-263A19465ED2}" srcOrd="1" destOrd="0" presId="urn:microsoft.com/office/officeart/2005/8/layout/list1"/>
    <dgm:cxn modelId="{F70E1240-7DC1-5E47-B310-4473A6B7F0F1}" type="presParOf" srcId="{E4BBF5CF-F8BC-EC47-9EA2-EA33B13004EF}" destId="{919610F8-6183-DC4D-9641-98F72AEB6F71}" srcOrd="5" destOrd="0" presId="urn:microsoft.com/office/officeart/2005/8/layout/list1"/>
    <dgm:cxn modelId="{D0B0CD1A-80F4-3B43-83D6-5A3EEBEB6386}" type="presParOf" srcId="{E4BBF5CF-F8BC-EC47-9EA2-EA33B13004EF}" destId="{A66AF088-D281-EB46-93A5-2B8844F86A1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22905D-C11C-5C49-8D1C-8E2A478B7201}" type="doc">
      <dgm:prSet loTypeId="urn:microsoft.com/office/officeart/2005/8/layout/default" loCatId="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C4413023-8F30-A74D-8B5B-98FD625CAB31}">
      <dgm:prSet phldrT="[Texto]"/>
      <dgm:spPr>
        <a:solidFill>
          <a:srgbClr val="200001"/>
        </a:solidFill>
      </dgm:spPr>
      <dgm:t>
        <a:bodyPr/>
        <a:lstStyle/>
        <a:p>
          <a:r>
            <a:rPr lang="es-ES" dirty="0" smtClean="0">
              <a:latin typeface="Calibri"/>
              <a:cs typeface="Calibri"/>
            </a:rPr>
            <a:t>1623 (8a) </a:t>
          </a:r>
        </a:p>
        <a:p>
          <a:r>
            <a:rPr lang="es-ES" dirty="0" smtClean="0">
              <a:latin typeface="Calibri"/>
              <a:cs typeface="Calibri"/>
            </a:rPr>
            <a:t>202/ año</a:t>
          </a:r>
          <a:endParaRPr lang="es-ES" dirty="0">
            <a:latin typeface="Calibri"/>
            <a:cs typeface="Calibri"/>
          </a:endParaRPr>
        </a:p>
      </dgm:t>
    </dgm:pt>
    <dgm:pt modelId="{D8CCB081-B192-6842-85C5-17795C9434B0}" type="parTrans" cxnId="{B732D3ED-D76E-5346-B500-04E3FA3877FB}">
      <dgm:prSet/>
      <dgm:spPr/>
      <dgm:t>
        <a:bodyPr/>
        <a:lstStyle/>
        <a:p>
          <a:endParaRPr lang="es-ES"/>
        </a:p>
      </dgm:t>
    </dgm:pt>
    <dgm:pt modelId="{8851B56B-FCB2-3F43-94CA-2DDBD79D9227}" type="sibTrans" cxnId="{B732D3ED-D76E-5346-B500-04E3FA3877FB}">
      <dgm:prSet/>
      <dgm:spPr/>
      <dgm:t>
        <a:bodyPr/>
        <a:lstStyle/>
        <a:p>
          <a:endParaRPr lang="es-ES"/>
        </a:p>
      </dgm:t>
    </dgm:pt>
    <dgm:pt modelId="{28929F2A-161F-6547-A2CD-DAE8D8695652}">
      <dgm:prSet phldrT="[Texto]" custT="1"/>
      <dgm:spPr>
        <a:solidFill>
          <a:srgbClr val="200001"/>
        </a:solidFill>
      </dgm:spPr>
      <dgm:t>
        <a:bodyPr/>
        <a:lstStyle/>
        <a:p>
          <a:r>
            <a:rPr lang="es-ES" sz="2500" dirty="0" smtClean="0">
              <a:latin typeface="Calibri"/>
              <a:cs typeface="Calibri"/>
            </a:rPr>
            <a:t>4,6/100.000 </a:t>
          </a:r>
          <a:r>
            <a:rPr lang="es-ES" sz="2500" dirty="0" err="1" smtClean="0">
              <a:latin typeface="Calibri"/>
              <a:cs typeface="Calibri"/>
            </a:rPr>
            <a:t>hab</a:t>
          </a:r>
          <a:endParaRPr lang="es-ES" sz="2500" dirty="0" smtClean="0">
            <a:latin typeface="Calibri"/>
            <a:cs typeface="Calibri"/>
          </a:endParaRPr>
        </a:p>
        <a:p>
          <a:r>
            <a:rPr lang="es-ES" sz="2000" i="1" dirty="0" smtClean="0">
              <a:latin typeface="Calibri"/>
              <a:cs typeface="Calibri"/>
            </a:rPr>
            <a:t>5,8 /100.000 </a:t>
          </a:r>
          <a:r>
            <a:rPr lang="es-ES" sz="2000" i="1" dirty="0" err="1" smtClean="0">
              <a:latin typeface="Calibri"/>
              <a:cs typeface="Calibri"/>
            </a:rPr>
            <a:t>hab</a:t>
          </a:r>
          <a:r>
            <a:rPr lang="es-ES" sz="2000" i="1" dirty="0" smtClean="0">
              <a:latin typeface="Calibri"/>
              <a:cs typeface="Calibri"/>
            </a:rPr>
            <a:t> – año</a:t>
          </a:r>
          <a:endParaRPr lang="es-ES" sz="2000" i="1" dirty="0">
            <a:latin typeface="Calibri"/>
            <a:cs typeface="Calibri"/>
          </a:endParaRPr>
        </a:p>
      </dgm:t>
    </dgm:pt>
    <dgm:pt modelId="{25698E20-1B09-7C42-BE15-174346350F25}" type="parTrans" cxnId="{BEE7EE8B-7A55-6A48-9F7D-EE9D553C885F}">
      <dgm:prSet/>
      <dgm:spPr/>
      <dgm:t>
        <a:bodyPr/>
        <a:lstStyle/>
        <a:p>
          <a:endParaRPr lang="es-ES"/>
        </a:p>
      </dgm:t>
    </dgm:pt>
    <dgm:pt modelId="{CA835AE4-CC2D-C149-AD71-D17CD5244842}" type="sibTrans" cxnId="{BEE7EE8B-7A55-6A48-9F7D-EE9D553C885F}">
      <dgm:prSet/>
      <dgm:spPr/>
      <dgm:t>
        <a:bodyPr/>
        <a:lstStyle/>
        <a:p>
          <a:endParaRPr lang="es-ES"/>
        </a:p>
      </dgm:t>
    </dgm:pt>
    <dgm:pt modelId="{22DDEF5F-C708-1D49-AEDC-1AF7D3AC6989}">
      <dgm:prSet phldrT="[Texto]" custT="1"/>
      <dgm:spPr>
        <a:solidFill>
          <a:srgbClr val="200001"/>
        </a:solidFill>
      </dgm:spPr>
      <dgm:t>
        <a:bodyPr/>
        <a:lstStyle/>
        <a:p>
          <a:r>
            <a:rPr lang="es-ES" sz="2300" i="0" dirty="0" smtClean="0">
              <a:latin typeface="Calibri"/>
              <a:cs typeface="Calibri"/>
            </a:rPr>
            <a:t>47,1 / 100.000 </a:t>
          </a:r>
          <a:r>
            <a:rPr lang="es-ES" sz="2300" i="0" dirty="0" err="1" smtClean="0">
              <a:latin typeface="Calibri"/>
              <a:cs typeface="Calibri"/>
            </a:rPr>
            <a:t>hab</a:t>
          </a:r>
          <a:endParaRPr lang="es-ES" sz="2300" i="0" dirty="0">
            <a:latin typeface="Calibri"/>
            <a:cs typeface="Calibri"/>
          </a:endParaRPr>
        </a:p>
      </dgm:t>
    </dgm:pt>
    <dgm:pt modelId="{6156FD1E-B05B-BB43-88C8-547161187576}" type="parTrans" cxnId="{0CEDB409-76B1-BB40-A07E-C34D84380DE3}">
      <dgm:prSet/>
      <dgm:spPr/>
      <dgm:t>
        <a:bodyPr/>
        <a:lstStyle/>
        <a:p>
          <a:endParaRPr lang="es-ES"/>
        </a:p>
      </dgm:t>
    </dgm:pt>
    <dgm:pt modelId="{30E5248C-9D9F-0A43-A2D1-FF48D61C0D15}" type="sibTrans" cxnId="{0CEDB409-76B1-BB40-A07E-C34D84380DE3}">
      <dgm:prSet/>
      <dgm:spPr/>
      <dgm:t>
        <a:bodyPr/>
        <a:lstStyle/>
        <a:p>
          <a:endParaRPr lang="es-ES"/>
        </a:p>
      </dgm:t>
    </dgm:pt>
    <dgm:pt modelId="{D383F540-6E87-8847-86E8-78783C7C3C8B}" type="pres">
      <dgm:prSet presAssocID="{9822905D-C11C-5C49-8D1C-8E2A478B72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48A0CA-B150-584D-B3C6-9127F870F59B}" type="pres">
      <dgm:prSet presAssocID="{C4413023-8F30-A74D-8B5B-98FD625CAB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45B2C9-F58F-CD49-9735-C05CD584DB04}" type="pres">
      <dgm:prSet presAssocID="{8851B56B-FCB2-3F43-94CA-2DDBD79D9227}" presName="sibTrans" presStyleCnt="0"/>
      <dgm:spPr/>
      <dgm:t>
        <a:bodyPr/>
        <a:lstStyle/>
        <a:p>
          <a:endParaRPr lang="es-ES"/>
        </a:p>
      </dgm:t>
    </dgm:pt>
    <dgm:pt modelId="{B81C1144-B0AF-2641-860D-43DB73C9BF77}" type="pres">
      <dgm:prSet presAssocID="{22DDEF5F-C708-1D49-AEDC-1AF7D3AC69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E7BEBD-B069-AE48-918A-D82C7EA23710}" type="pres">
      <dgm:prSet presAssocID="{30E5248C-9D9F-0A43-A2D1-FF48D61C0D15}" presName="sibTrans" presStyleCnt="0"/>
      <dgm:spPr/>
    </dgm:pt>
    <dgm:pt modelId="{7B8160A8-1B04-364A-8518-1AEFBC1D43C2}" type="pres">
      <dgm:prSet presAssocID="{28929F2A-161F-6547-A2CD-DAE8D86956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E7EE8B-7A55-6A48-9F7D-EE9D553C885F}" srcId="{9822905D-C11C-5C49-8D1C-8E2A478B7201}" destId="{28929F2A-161F-6547-A2CD-DAE8D8695652}" srcOrd="2" destOrd="0" parTransId="{25698E20-1B09-7C42-BE15-174346350F25}" sibTransId="{CA835AE4-CC2D-C149-AD71-D17CD5244842}"/>
    <dgm:cxn modelId="{8AABA27D-B3B3-764E-8CF5-1F09C1054051}" type="presOf" srcId="{28929F2A-161F-6547-A2CD-DAE8D8695652}" destId="{7B8160A8-1B04-364A-8518-1AEFBC1D43C2}" srcOrd="0" destOrd="0" presId="urn:microsoft.com/office/officeart/2005/8/layout/default"/>
    <dgm:cxn modelId="{16436DEB-441C-504A-A891-3BEEB86370EB}" type="presOf" srcId="{C4413023-8F30-A74D-8B5B-98FD625CAB31}" destId="{B748A0CA-B150-584D-B3C6-9127F870F59B}" srcOrd="0" destOrd="0" presId="urn:microsoft.com/office/officeart/2005/8/layout/default"/>
    <dgm:cxn modelId="{CDC9D393-7518-8A4B-9077-D92E838D6F9A}" type="presOf" srcId="{9822905D-C11C-5C49-8D1C-8E2A478B7201}" destId="{D383F540-6E87-8847-86E8-78783C7C3C8B}" srcOrd="0" destOrd="0" presId="urn:microsoft.com/office/officeart/2005/8/layout/default"/>
    <dgm:cxn modelId="{0CEDB409-76B1-BB40-A07E-C34D84380DE3}" srcId="{9822905D-C11C-5C49-8D1C-8E2A478B7201}" destId="{22DDEF5F-C708-1D49-AEDC-1AF7D3AC6989}" srcOrd="1" destOrd="0" parTransId="{6156FD1E-B05B-BB43-88C8-547161187576}" sibTransId="{30E5248C-9D9F-0A43-A2D1-FF48D61C0D15}"/>
    <dgm:cxn modelId="{1359D705-99EC-3442-BCE8-60691DECC184}" type="presOf" srcId="{22DDEF5F-C708-1D49-AEDC-1AF7D3AC6989}" destId="{B81C1144-B0AF-2641-860D-43DB73C9BF77}" srcOrd="0" destOrd="0" presId="urn:microsoft.com/office/officeart/2005/8/layout/default"/>
    <dgm:cxn modelId="{B732D3ED-D76E-5346-B500-04E3FA3877FB}" srcId="{9822905D-C11C-5C49-8D1C-8E2A478B7201}" destId="{C4413023-8F30-A74D-8B5B-98FD625CAB31}" srcOrd="0" destOrd="0" parTransId="{D8CCB081-B192-6842-85C5-17795C9434B0}" sibTransId="{8851B56B-FCB2-3F43-94CA-2DDBD79D9227}"/>
    <dgm:cxn modelId="{64F2ACD5-3ECF-2447-A7D5-D29B2DB3328D}" type="presParOf" srcId="{D383F540-6E87-8847-86E8-78783C7C3C8B}" destId="{B748A0CA-B150-584D-B3C6-9127F870F59B}" srcOrd="0" destOrd="0" presId="urn:microsoft.com/office/officeart/2005/8/layout/default"/>
    <dgm:cxn modelId="{AB29A60F-3A21-164D-92ED-A59944E67011}" type="presParOf" srcId="{D383F540-6E87-8847-86E8-78783C7C3C8B}" destId="{D945B2C9-F58F-CD49-9735-C05CD584DB04}" srcOrd="1" destOrd="0" presId="urn:microsoft.com/office/officeart/2005/8/layout/default"/>
    <dgm:cxn modelId="{FBAF9B77-81F4-0540-9C01-45C225A9E679}" type="presParOf" srcId="{D383F540-6E87-8847-86E8-78783C7C3C8B}" destId="{B81C1144-B0AF-2641-860D-43DB73C9BF77}" srcOrd="2" destOrd="0" presId="urn:microsoft.com/office/officeart/2005/8/layout/default"/>
    <dgm:cxn modelId="{57EA54A0-F1DB-5E4E-951B-91B1B28395DC}" type="presParOf" srcId="{D383F540-6E87-8847-86E8-78783C7C3C8B}" destId="{CBE7BEBD-B069-AE48-918A-D82C7EA23710}" srcOrd="3" destOrd="0" presId="urn:microsoft.com/office/officeart/2005/8/layout/default"/>
    <dgm:cxn modelId="{00E2B187-7FAF-E74E-B967-72CE63053195}" type="presParOf" srcId="{D383F540-6E87-8847-86E8-78783C7C3C8B}" destId="{7B8160A8-1B04-364A-8518-1AEFBC1D43C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C2B42E-F539-2745-8261-B9584091BFC5}" type="doc">
      <dgm:prSet loTypeId="urn:microsoft.com/office/officeart/2005/8/layout/default" loCatId="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E806B251-3998-3643-ABDC-C126DC3D845A}">
      <dgm:prSet phldrT="[Texto]" custT="1"/>
      <dgm:spPr/>
      <dgm:t>
        <a:bodyPr/>
        <a:lstStyle/>
        <a:p>
          <a:r>
            <a:rPr lang="es-ES" sz="2500" dirty="0" smtClean="0">
              <a:latin typeface="Calibri"/>
              <a:cs typeface="Calibri"/>
            </a:rPr>
            <a:t>15.000 / año</a:t>
          </a:r>
          <a:endParaRPr lang="es-ES" sz="2500" dirty="0"/>
        </a:p>
      </dgm:t>
    </dgm:pt>
    <dgm:pt modelId="{C7F91F27-F37B-E843-BDB8-4C8C2D65B8B8}" type="parTrans" cxnId="{780FD331-1C7E-7B4C-9EE7-7AE0C533B8FF}">
      <dgm:prSet/>
      <dgm:spPr/>
      <dgm:t>
        <a:bodyPr/>
        <a:lstStyle/>
        <a:p>
          <a:endParaRPr lang="es-ES"/>
        </a:p>
      </dgm:t>
    </dgm:pt>
    <dgm:pt modelId="{2D39DADB-7014-364F-8896-0C64B03824EB}" type="sibTrans" cxnId="{780FD331-1C7E-7B4C-9EE7-7AE0C533B8FF}">
      <dgm:prSet/>
      <dgm:spPr/>
      <dgm:t>
        <a:bodyPr/>
        <a:lstStyle/>
        <a:p>
          <a:endParaRPr lang="es-ES"/>
        </a:p>
      </dgm:t>
    </dgm:pt>
    <dgm:pt modelId="{2C7ECA34-ED09-2943-9A10-5992949C7268}">
      <dgm:prSet phldrT="[Texto]" custT="1"/>
      <dgm:spPr/>
      <dgm:t>
        <a:bodyPr/>
        <a:lstStyle/>
        <a:p>
          <a:r>
            <a:rPr lang="es-ES" sz="2500" dirty="0" smtClean="0">
              <a:latin typeface="Calibri"/>
              <a:cs typeface="Calibri"/>
            </a:rPr>
            <a:t>4,1/100.000 </a:t>
          </a:r>
          <a:r>
            <a:rPr lang="es-ES" sz="2500" dirty="0" err="1" smtClean="0">
              <a:latin typeface="Calibri"/>
              <a:cs typeface="Calibri"/>
            </a:rPr>
            <a:t>hab</a:t>
          </a:r>
          <a:endParaRPr lang="es-ES" sz="2500" dirty="0" smtClean="0">
            <a:latin typeface="Calibri"/>
            <a:cs typeface="Calibri"/>
          </a:endParaRPr>
        </a:p>
      </dgm:t>
    </dgm:pt>
    <dgm:pt modelId="{83612E74-F83B-EE42-A6D8-A4CBA38C38D6}" type="parTrans" cxnId="{E83599BE-EECE-7447-BDE4-4EE8318D2F47}">
      <dgm:prSet/>
      <dgm:spPr/>
      <dgm:t>
        <a:bodyPr/>
        <a:lstStyle/>
        <a:p>
          <a:endParaRPr lang="es-ES"/>
        </a:p>
      </dgm:t>
    </dgm:pt>
    <dgm:pt modelId="{FC64D3D3-B161-D745-A106-30157F0FD79D}" type="sibTrans" cxnId="{E83599BE-EECE-7447-BDE4-4EE8318D2F47}">
      <dgm:prSet/>
      <dgm:spPr/>
      <dgm:t>
        <a:bodyPr/>
        <a:lstStyle/>
        <a:p>
          <a:endParaRPr lang="es-ES"/>
        </a:p>
      </dgm:t>
    </dgm:pt>
    <dgm:pt modelId="{A3AC646E-319A-4D4C-A152-C8CF31FD68E4}">
      <dgm:prSet phldrT="[Texto]" custT="1"/>
      <dgm:spPr>
        <a:noFill/>
        <a:ln>
          <a:noFill/>
        </a:ln>
      </dgm:spPr>
      <dgm:t>
        <a:bodyPr/>
        <a:lstStyle/>
        <a:p>
          <a:endParaRPr lang="es-ES" sz="3500" dirty="0" smtClean="0">
            <a:latin typeface="Calibri"/>
            <a:cs typeface="Calibri"/>
          </a:endParaRPr>
        </a:p>
      </dgm:t>
    </dgm:pt>
    <dgm:pt modelId="{43B1440F-A4FA-D44C-B694-ACFCC27C171E}" type="parTrans" cxnId="{1401AC1D-0CF2-8E4B-927A-97FB401F0271}">
      <dgm:prSet/>
      <dgm:spPr/>
      <dgm:t>
        <a:bodyPr/>
        <a:lstStyle/>
        <a:p>
          <a:endParaRPr lang="es-ES"/>
        </a:p>
      </dgm:t>
    </dgm:pt>
    <dgm:pt modelId="{B43B09C6-A045-9E4A-9B8C-80BF5C5E8F86}" type="sibTrans" cxnId="{1401AC1D-0CF2-8E4B-927A-97FB401F0271}">
      <dgm:prSet/>
      <dgm:spPr/>
      <dgm:t>
        <a:bodyPr/>
        <a:lstStyle/>
        <a:p>
          <a:endParaRPr lang="es-ES"/>
        </a:p>
      </dgm:t>
    </dgm:pt>
    <dgm:pt modelId="{5729DB43-9902-A044-B345-84AC63DE6451}" type="pres">
      <dgm:prSet presAssocID="{EDC2B42E-F539-2745-8261-B9584091BF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FCB2BE-C04C-6B4F-B625-2042B16F2C43}" type="pres">
      <dgm:prSet presAssocID="{E806B251-3998-3643-ABDC-C126DC3D84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81E649-B068-414B-B9F7-D7785E36AFDC}" type="pres">
      <dgm:prSet presAssocID="{2D39DADB-7014-364F-8896-0C64B03824EB}" presName="sibTrans" presStyleCnt="0"/>
      <dgm:spPr/>
    </dgm:pt>
    <dgm:pt modelId="{657E4890-CD22-D547-ADA5-844F684E2085}" type="pres">
      <dgm:prSet presAssocID="{A3AC646E-319A-4D4C-A152-C8CF31FD68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879C01-DDDC-8E49-AFBB-08EE7912CC58}" type="pres">
      <dgm:prSet presAssocID="{B43B09C6-A045-9E4A-9B8C-80BF5C5E8F86}" presName="sibTrans" presStyleCnt="0"/>
      <dgm:spPr/>
    </dgm:pt>
    <dgm:pt modelId="{E95DB41C-A518-2F43-9265-BE5C627ADDCF}" type="pres">
      <dgm:prSet presAssocID="{2C7ECA34-ED09-2943-9A10-5992949C726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0FD331-1C7E-7B4C-9EE7-7AE0C533B8FF}" srcId="{EDC2B42E-F539-2745-8261-B9584091BFC5}" destId="{E806B251-3998-3643-ABDC-C126DC3D845A}" srcOrd="0" destOrd="0" parTransId="{C7F91F27-F37B-E843-BDB8-4C8C2D65B8B8}" sibTransId="{2D39DADB-7014-364F-8896-0C64B03824EB}"/>
    <dgm:cxn modelId="{B5ABB489-7610-444C-8197-F6EF87909DFB}" type="presOf" srcId="{A3AC646E-319A-4D4C-A152-C8CF31FD68E4}" destId="{657E4890-CD22-D547-ADA5-844F684E2085}" srcOrd="0" destOrd="0" presId="urn:microsoft.com/office/officeart/2005/8/layout/default"/>
    <dgm:cxn modelId="{9755B0CA-D4D0-B846-B3C7-5060790407DE}" type="presOf" srcId="{2C7ECA34-ED09-2943-9A10-5992949C7268}" destId="{E95DB41C-A518-2F43-9265-BE5C627ADDCF}" srcOrd="0" destOrd="0" presId="urn:microsoft.com/office/officeart/2005/8/layout/default"/>
    <dgm:cxn modelId="{3BC82CC9-5247-474F-8FD8-64E0C38C96CF}" type="presOf" srcId="{EDC2B42E-F539-2745-8261-B9584091BFC5}" destId="{5729DB43-9902-A044-B345-84AC63DE6451}" srcOrd="0" destOrd="0" presId="urn:microsoft.com/office/officeart/2005/8/layout/default"/>
    <dgm:cxn modelId="{1401AC1D-0CF2-8E4B-927A-97FB401F0271}" srcId="{EDC2B42E-F539-2745-8261-B9584091BFC5}" destId="{A3AC646E-319A-4D4C-A152-C8CF31FD68E4}" srcOrd="1" destOrd="0" parTransId="{43B1440F-A4FA-D44C-B694-ACFCC27C171E}" sibTransId="{B43B09C6-A045-9E4A-9B8C-80BF5C5E8F86}"/>
    <dgm:cxn modelId="{DAC962CC-0DC3-4D44-8FBA-40607D479066}" type="presOf" srcId="{E806B251-3998-3643-ABDC-C126DC3D845A}" destId="{A0FCB2BE-C04C-6B4F-B625-2042B16F2C43}" srcOrd="0" destOrd="0" presId="urn:microsoft.com/office/officeart/2005/8/layout/default"/>
    <dgm:cxn modelId="{E83599BE-EECE-7447-BDE4-4EE8318D2F47}" srcId="{EDC2B42E-F539-2745-8261-B9584091BFC5}" destId="{2C7ECA34-ED09-2943-9A10-5992949C7268}" srcOrd="2" destOrd="0" parTransId="{83612E74-F83B-EE42-A6D8-A4CBA38C38D6}" sibTransId="{FC64D3D3-B161-D745-A106-30157F0FD79D}"/>
    <dgm:cxn modelId="{BDAA08EF-04BE-2249-9520-A85DD46AADB1}" type="presParOf" srcId="{5729DB43-9902-A044-B345-84AC63DE6451}" destId="{A0FCB2BE-C04C-6B4F-B625-2042B16F2C43}" srcOrd="0" destOrd="0" presId="urn:microsoft.com/office/officeart/2005/8/layout/default"/>
    <dgm:cxn modelId="{4032F5C0-3C00-A743-979E-C8042B1010C0}" type="presParOf" srcId="{5729DB43-9902-A044-B345-84AC63DE6451}" destId="{F281E649-B068-414B-B9F7-D7785E36AFDC}" srcOrd="1" destOrd="0" presId="urn:microsoft.com/office/officeart/2005/8/layout/default"/>
    <dgm:cxn modelId="{DA347EDE-70FF-704C-A1D0-4AB210DD56DC}" type="presParOf" srcId="{5729DB43-9902-A044-B345-84AC63DE6451}" destId="{657E4890-CD22-D547-ADA5-844F684E2085}" srcOrd="2" destOrd="0" presId="urn:microsoft.com/office/officeart/2005/8/layout/default"/>
    <dgm:cxn modelId="{FEF09D7B-5118-E944-A940-F9F08CB261BE}" type="presParOf" srcId="{5729DB43-9902-A044-B345-84AC63DE6451}" destId="{65879C01-DDDC-8E49-AFBB-08EE7912CC58}" srcOrd="3" destOrd="0" presId="urn:microsoft.com/office/officeart/2005/8/layout/default"/>
    <dgm:cxn modelId="{B6F149F7-6B17-8144-AB2E-A34E73D98F67}" type="presParOf" srcId="{5729DB43-9902-A044-B345-84AC63DE6451}" destId="{E95DB41C-A518-2F43-9265-BE5C627ADDC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A6FE4D-5379-4858-89C6-2C77A3D4C176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UY"/>
        </a:p>
      </dgm:t>
    </dgm:pt>
    <dgm:pt modelId="{24A376A2-8300-4701-9106-ECBB6E7C8816}">
      <dgm:prSet phldrT="[Texto]"/>
      <dgm:spPr/>
      <dgm:t>
        <a:bodyPr/>
        <a:lstStyle/>
        <a:p>
          <a:r>
            <a:rPr lang="es-UY" dirty="0" smtClean="0">
              <a:latin typeface="Trebuchet MS"/>
              <a:cs typeface="Trebuchet MS"/>
            </a:rPr>
            <a:t>Laboratorio de Citometría de Flujo Asociación Española</a:t>
          </a:r>
        </a:p>
        <a:p>
          <a:r>
            <a:rPr lang="es-UY" dirty="0" smtClean="0">
              <a:latin typeface="Trebuchet MS"/>
              <a:cs typeface="Trebuchet MS"/>
            </a:rPr>
            <a:t>Dra. Andrea Cristiani</a:t>
          </a:r>
          <a:endParaRPr lang="es-UY" dirty="0">
            <a:latin typeface="Trebuchet MS"/>
            <a:cs typeface="Trebuchet MS"/>
          </a:endParaRPr>
        </a:p>
      </dgm:t>
    </dgm:pt>
    <dgm:pt modelId="{B71C2FA1-C7C3-4CB1-B3FE-F412A7957124}" type="parTrans" cxnId="{5B7A3E5D-AAC2-49BF-990A-47457782F143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B70D83D4-D5D1-4992-AE39-35645A42697F}" type="sibTrans" cxnId="{5B7A3E5D-AAC2-49BF-990A-47457782F143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A292543C-9962-4A3F-9E50-342C6409BC27}">
      <dgm:prSet phldrT="[Texto]"/>
      <dgm:spPr/>
      <dgm:t>
        <a:bodyPr/>
        <a:lstStyle/>
        <a:p>
          <a:r>
            <a:rPr lang="es-UY" dirty="0" smtClean="0">
              <a:latin typeface="Trebuchet MS"/>
              <a:cs typeface="Trebuchet MS"/>
            </a:rPr>
            <a:t>Laboratorio de Citometría de Flujo  Hospital de Clínicas</a:t>
          </a:r>
        </a:p>
        <a:p>
          <a:r>
            <a:rPr lang="es-UY" dirty="0" smtClean="0">
              <a:latin typeface="Trebuchet MS"/>
              <a:cs typeface="Trebuchet MS"/>
            </a:rPr>
            <a:t>Dra. Daniela Lens</a:t>
          </a:r>
        </a:p>
        <a:p>
          <a:r>
            <a:rPr lang="es-UY" dirty="0" smtClean="0">
              <a:latin typeface="Trebuchet MS"/>
              <a:cs typeface="Trebuchet MS"/>
            </a:rPr>
            <a:t>Lic. Andreina Brugnini</a:t>
          </a:r>
        </a:p>
        <a:p>
          <a:r>
            <a:rPr lang="es-UY" dirty="0" smtClean="0">
              <a:latin typeface="Trebuchet MS"/>
              <a:cs typeface="Trebuchet MS"/>
            </a:rPr>
            <a:t>Lic. Natalia Trías</a:t>
          </a:r>
          <a:endParaRPr lang="es-UY" dirty="0">
            <a:latin typeface="Trebuchet MS"/>
            <a:cs typeface="Trebuchet MS"/>
          </a:endParaRPr>
        </a:p>
      </dgm:t>
    </dgm:pt>
    <dgm:pt modelId="{5218694C-553E-43F0-ACE4-88C740FA97CC}" type="parTrans" cxnId="{1625A3D7-876E-4020-BCAD-D3E3B08C85DD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C6F08134-4DF2-4C4C-9911-942C42CA1F57}" type="sibTrans" cxnId="{1625A3D7-876E-4020-BCAD-D3E3B08C85DD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2252E7AA-2D63-4F66-AC34-48BE5198C410}">
      <dgm:prSet phldrT="[Texto]"/>
      <dgm:spPr/>
      <dgm:t>
        <a:bodyPr/>
        <a:lstStyle/>
        <a:p>
          <a:r>
            <a:rPr lang="es-UY" dirty="0" smtClean="0">
              <a:latin typeface="Trebuchet MS"/>
              <a:cs typeface="Trebuchet MS"/>
            </a:rPr>
            <a:t>Laboratorio de Citometría de Flujo  Médica Uruguaya</a:t>
          </a:r>
        </a:p>
        <a:p>
          <a:r>
            <a:rPr lang="es-UY" dirty="0" smtClean="0">
              <a:latin typeface="Trebuchet MS"/>
              <a:cs typeface="Trebuchet MS"/>
            </a:rPr>
            <a:t>Dra. Cecilia Canessa</a:t>
          </a:r>
          <a:endParaRPr lang="es-UY" dirty="0">
            <a:latin typeface="Trebuchet MS"/>
            <a:cs typeface="Trebuchet MS"/>
          </a:endParaRPr>
        </a:p>
      </dgm:t>
    </dgm:pt>
    <dgm:pt modelId="{AD8F51E4-2757-4289-B320-C92A27D7A0A6}" type="parTrans" cxnId="{28187C99-E20D-41B6-A234-B64E9E3D83F4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D0CB876B-609F-4FFA-8BE2-E10F2A54AFDC}" type="sibTrans" cxnId="{28187C99-E20D-41B6-A234-B64E9E3D83F4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C7CC60B4-EA3F-487A-AD40-350B7D3691E1}">
      <dgm:prSet phldrT="[Texto]"/>
      <dgm:spPr/>
      <dgm:t>
        <a:bodyPr/>
        <a:lstStyle/>
        <a:p>
          <a:r>
            <a:rPr lang="es-UY" dirty="0" smtClean="0">
              <a:latin typeface="Trebuchet MS"/>
              <a:cs typeface="Trebuchet MS"/>
            </a:rPr>
            <a:t>Laboratorio de Citometría de Flujo  Hospital Maciel</a:t>
          </a:r>
        </a:p>
        <a:p>
          <a:r>
            <a:rPr lang="es-UY" dirty="0" smtClean="0">
              <a:latin typeface="Trebuchet MS"/>
              <a:cs typeface="Trebuchet MS"/>
            </a:rPr>
            <a:t>Dra. Carolina Sosa</a:t>
          </a:r>
          <a:endParaRPr lang="es-UY" dirty="0">
            <a:latin typeface="Trebuchet MS"/>
            <a:cs typeface="Trebuchet MS"/>
          </a:endParaRPr>
        </a:p>
      </dgm:t>
    </dgm:pt>
    <dgm:pt modelId="{438DE94F-E365-4FD9-B020-84BD02AE3C83}" type="parTrans" cxnId="{6E011288-FD65-4F95-8422-FA9AB1B44D4A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5FB776ED-1FC3-41CA-9767-A8F95A899CE1}" type="sibTrans" cxnId="{6E011288-FD65-4F95-8422-FA9AB1B44D4A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7E2A2847-761F-417D-BCF4-7C0E131CF1FE}">
      <dgm:prSet/>
      <dgm:spPr/>
      <dgm:t>
        <a:bodyPr/>
        <a:lstStyle/>
        <a:p>
          <a:r>
            <a:rPr lang="es-UY" dirty="0" smtClean="0">
              <a:latin typeface="Trebuchet MS"/>
              <a:cs typeface="Trebuchet MS"/>
            </a:rPr>
            <a:t>CASMU</a:t>
          </a:r>
        </a:p>
        <a:p>
          <a:r>
            <a:rPr lang="es-UY" dirty="0" smtClean="0">
              <a:latin typeface="Trebuchet MS"/>
              <a:cs typeface="Trebuchet MS"/>
            </a:rPr>
            <a:t>Dra. Cecilia </a:t>
          </a:r>
          <a:r>
            <a:rPr lang="es-UY" dirty="0" err="1" smtClean="0">
              <a:latin typeface="Trebuchet MS"/>
              <a:cs typeface="Trebuchet MS"/>
            </a:rPr>
            <a:t>Canessa</a:t>
          </a:r>
          <a:endParaRPr lang="es-UY" dirty="0">
            <a:latin typeface="Trebuchet MS"/>
            <a:cs typeface="Trebuchet MS"/>
          </a:endParaRPr>
        </a:p>
      </dgm:t>
    </dgm:pt>
    <dgm:pt modelId="{723909C6-A338-4134-AF56-9D14AB133149}" type="parTrans" cxnId="{A0B0F40D-4DB0-48BE-805B-7AE5925B95B2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071F3604-CD25-4878-8010-D9FC7F8A7746}" type="sibTrans" cxnId="{A0B0F40D-4DB0-48BE-805B-7AE5925B95B2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F81A6388-C139-445E-8215-909569F864C7}" type="pres">
      <dgm:prSet presAssocID="{39A6FE4D-5379-4858-89C6-2C77A3D4C1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3FD01750-327F-48F4-BE71-81DA7DD4F2CC}" type="pres">
      <dgm:prSet presAssocID="{24A376A2-8300-4701-9106-ECBB6E7C88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96A7681-2C9F-42BE-B0E1-8FC09AC7272F}" type="pres">
      <dgm:prSet presAssocID="{B70D83D4-D5D1-4992-AE39-35645A42697F}" presName="sibTrans" presStyleCnt="0"/>
      <dgm:spPr/>
      <dgm:t>
        <a:bodyPr/>
        <a:lstStyle/>
        <a:p>
          <a:endParaRPr lang="es-UY"/>
        </a:p>
      </dgm:t>
    </dgm:pt>
    <dgm:pt modelId="{B3806AE2-5DB6-4C1E-8B9A-9B179AFC1F0A}" type="pres">
      <dgm:prSet presAssocID="{A292543C-9962-4A3F-9E50-342C6409BC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37487A10-CA73-4F08-9AF2-0D84E06EA297}" type="pres">
      <dgm:prSet presAssocID="{C6F08134-4DF2-4C4C-9911-942C42CA1F57}" presName="sibTrans" presStyleCnt="0"/>
      <dgm:spPr/>
      <dgm:t>
        <a:bodyPr/>
        <a:lstStyle/>
        <a:p>
          <a:endParaRPr lang="es-UY"/>
        </a:p>
      </dgm:t>
    </dgm:pt>
    <dgm:pt modelId="{20A13082-DEAB-4A00-A784-E3DCE0084251}" type="pres">
      <dgm:prSet presAssocID="{2252E7AA-2D63-4F66-AC34-48BE5198C4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92F530D-1806-45A7-ACFF-17DA91EA64ED}" type="pres">
      <dgm:prSet presAssocID="{D0CB876B-609F-4FFA-8BE2-E10F2A54AFDC}" presName="sibTrans" presStyleCnt="0"/>
      <dgm:spPr/>
      <dgm:t>
        <a:bodyPr/>
        <a:lstStyle/>
        <a:p>
          <a:endParaRPr lang="es-UY"/>
        </a:p>
      </dgm:t>
    </dgm:pt>
    <dgm:pt modelId="{0B68B26E-DA6A-4BC2-8D30-6FA85B6A8C8E}" type="pres">
      <dgm:prSet presAssocID="{C7CC60B4-EA3F-487A-AD40-350B7D3691E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6BFD0695-6687-4D94-A3AD-DAD6C99E221B}" type="pres">
      <dgm:prSet presAssocID="{5FB776ED-1FC3-41CA-9767-A8F95A899CE1}" presName="sibTrans" presStyleCnt="0"/>
      <dgm:spPr/>
      <dgm:t>
        <a:bodyPr/>
        <a:lstStyle/>
        <a:p>
          <a:endParaRPr lang="es-UY"/>
        </a:p>
      </dgm:t>
    </dgm:pt>
    <dgm:pt modelId="{862225FF-091E-4D5F-BBE5-7357672BE51D}" type="pres">
      <dgm:prSet presAssocID="{7E2A2847-761F-417D-BCF4-7C0E131CF1F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7CC5CD37-FA90-5B40-957B-ECD1B65341F3}" type="presOf" srcId="{A292543C-9962-4A3F-9E50-342C6409BC27}" destId="{B3806AE2-5DB6-4C1E-8B9A-9B179AFC1F0A}" srcOrd="0" destOrd="0" presId="urn:microsoft.com/office/officeart/2005/8/layout/default"/>
    <dgm:cxn modelId="{E134D228-D26A-2C41-AA83-24598B5AE872}" type="presOf" srcId="{39A6FE4D-5379-4858-89C6-2C77A3D4C176}" destId="{F81A6388-C139-445E-8215-909569F864C7}" srcOrd="0" destOrd="0" presId="urn:microsoft.com/office/officeart/2005/8/layout/default"/>
    <dgm:cxn modelId="{5D1E322D-0F6B-434F-AA55-89053E104DED}" type="presOf" srcId="{7E2A2847-761F-417D-BCF4-7C0E131CF1FE}" destId="{862225FF-091E-4D5F-BBE5-7357672BE51D}" srcOrd="0" destOrd="0" presId="urn:microsoft.com/office/officeart/2005/8/layout/default"/>
    <dgm:cxn modelId="{036BF3B1-1115-1A4F-905D-6CA8AB965566}" type="presOf" srcId="{24A376A2-8300-4701-9106-ECBB6E7C8816}" destId="{3FD01750-327F-48F4-BE71-81DA7DD4F2CC}" srcOrd="0" destOrd="0" presId="urn:microsoft.com/office/officeart/2005/8/layout/default"/>
    <dgm:cxn modelId="{A0B0F40D-4DB0-48BE-805B-7AE5925B95B2}" srcId="{39A6FE4D-5379-4858-89C6-2C77A3D4C176}" destId="{7E2A2847-761F-417D-BCF4-7C0E131CF1FE}" srcOrd="4" destOrd="0" parTransId="{723909C6-A338-4134-AF56-9D14AB133149}" sibTransId="{071F3604-CD25-4878-8010-D9FC7F8A7746}"/>
    <dgm:cxn modelId="{28187C99-E20D-41B6-A234-B64E9E3D83F4}" srcId="{39A6FE4D-5379-4858-89C6-2C77A3D4C176}" destId="{2252E7AA-2D63-4F66-AC34-48BE5198C410}" srcOrd="2" destOrd="0" parTransId="{AD8F51E4-2757-4289-B320-C92A27D7A0A6}" sibTransId="{D0CB876B-609F-4FFA-8BE2-E10F2A54AFDC}"/>
    <dgm:cxn modelId="{9707A270-EADA-754C-8C35-3DA0E895D63E}" type="presOf" srcId="{C7CC60B4-EA3F-487A-AD40-350B7D3691E1}" destId="{0B68B26E-DA6A-4BC2-8D30-6FA85B6A8C8E}" srcOrd="0" destOrd="0" presId="urn:microsoft.com/office/officeart/2005/8/layout/default"/>
    <dgm:cxn modelId="{317A42EC-E14C-0842-87BC-F38C3E069E35}" type="presOf" srcId="{2252E7AA-2D63-4F66-AC34-48BE5198C410}" destId="{20A13082-DEAB-4A00-A784-E3DCE0084251}" srcOrd="0" destOrd="0" presId="urn:microsoft.com/office/officeart/2005/8/layout/default"/>
    <dgm:cxn modelId="{5B7A3E5D-AAC2-49BF-990A-47457782F143}" srcId="{39A6FE4D-5379-4858-89C6-2C77A3D4C176}" destId="{24A376A2-8300-4701-9106-ECBB6E7C8816}" srcOrd="0" destOrd="0" parTransId="{B71C2FA1-C7C3-4CB1-B3FE-F412A7957124}" sibTransId="{B70D83D4-D5D1-4992-AE39-35645A42697F}"/>
    <dgm:cxn modelId="{1625A3D7-876E-4020-BCAD-D3E3B08C85DD}" srcId="{39A6FE4D-5379-4858-89C6-2C77A3D4C176}" destId="{A292543C-9962-4A3F-9E50-342C6409BC27}" srcOrd="1" destOrd="0" parTransId="{5218694C-553E-43F0-ACE4-88C740FA97CC}" sibTransId="{C6F08134-4DF2-4C4C-9911-942C42CA1F57}"/>
    <dgm:cxn modelId="{6E011288-FD65-4F95-8422-FA9AB1B44D4A}" srcId="{39A6FE4D-5379-4858-89C6-2C77A3D4C176}" destId="{C7CC60B4-EA3F-487A-AD40-350B7D3691E1}" srcOrd="3" destOrd="0" parTransId="{438DE94F-E365-4FD9-B020-84BD02AE3C83}" sibTransId="{5FB776ED-1FC3-41CA-9767-A8F95A899CE1}"/>
    <dgm:cxn modelId="{33AEC242-1FDC-9647-BCFE-B6EC22E6814A}" type="presParOf" srcId="{F81A6388-C139-445E-8215-909569F864C7}" destId="{3FD01750-327F-48F4-BE71-81DA7DD4F2CC}" srcOrd="0" destOrd="0" presId="urn:microsoft.com/office/officeart/2005/8/layout/default"/>
    <dgm:cxn modelId="{83EDB565-6FDB-D44D-ACA8-8857C3D6BA9A}" type="presParOf" srcId="{F81A6388-C139-445E-8215-909569F864C7}" destId="{B96A7681-2C9F-42BE-B0E1-8FC09AC7272F}" srcOrd="1" destOrd="0" presId="urn:microsoft.com/office/officeart/2005/8/layout/default"/>
    <dgm:cxn modelId="{6A5606DB-78B1-3542-A353-D47BAB74EBD8}" type="presParOf" srcId="{F81A6388-C139-445E-8215-909569F864C7}" destId="{B3806AE2-5DB6-4C1E-8B9A-9B179AFC1F0A}" srcOrd="2" destOrd="0" presId="urn:microsoft.com/office/officeart/2005/8/layout/default"/>
    <dgm:cxn modelId="{0A33FDEE-1DDA-D049-8BB7-12233E83E0C1}" type="presParOf" srcId="{F81A6388-C139-445E-8215-909569F864C7}" destId="{37487A10-CA73-4F08-9AF2-0D84E06EA297}" srcOrd="3" destOrd="0" presId="urn:microsoft.com/office/officeart/2005/8/layout/default"/>
    <dgm:cxn modelId="{2E8F399C-40DD-EA4D-9DEE-23D012EACC32}" type="presParOf" srcId="{F81A6388-C139-445E-8215-909569F864C7}" destId="{20A13082-DEAB-4A00-A784-E3DCE0084251}" srcOrd="4" destOrd="0" presId="urn:microsoft.com/office/officeart/2005/8/layout/default"/>
    <dgm:cxn modelId="{8800ABE8-859B-CD42-A76E-9942FDE4E183}" type="presParOf" srcId="{F81A6388-C139-445E-8215-909569F864C7}" destId="{492F530D-1806-45A7-ACFF-17DA91EA64ED}" srcOrd="5" destOrd="0" presId="urn:microsoft.com/office/officeart/2005/8/layout/default"/>
    <dgm:cxn modelId="{59B8C6F2-E5EE-374F-8E2F-406E9E387DEE}" type="presParOf" srcId="{F81A6388-C139-445E-8215-909569F864C7}" destId="{0B68B26E-DA6A-4BC2-8D30-6FA85B6A8C8E}" srcOrd="6" destOrd="0" presId="urn:microsoft.com/office/officeart/2005/8/layout/default"/>
    <dgm:cxn modelId="{198D22C3-41D2-2448-9ABF-66339DC10E40}" type="presParOf" srcId="{F81A6388-C139-445E-8215-909569F864C7}" destId="{6BFD0695-6687-4D94-A3AD-DAD6C99E221B}" srcOrd="7" destOrd="0" presId="urn:microsoft.com/office/officeart/2005/8/layout/default"/>
    <dgm:cxn modelId="{A55C8B15-3D2F-AD4C-B8D1-5416CF922D7F}" type="presParOf" srcId="{F81A6388-C139-445E-8215-909569F864C7}" destId="{862225FF-091E-4D5F-BBE5-7357672BE51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C1DB1-F547-5843-8097-22E0A5A6ED99}">
      <dsp:nvSpPr>
        <dsp:cNvPr id="0" name=""/>
        <dsp:cNvSpPr/>
      </dsp:nvSpPr>
      <dsp:spPr>
        <a:xfrm>
          <a:off x="0" y="378585"/>
          <a:ext cx="2237535" cy="13425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>
              <a:latin typeface="Trebuchet MS"/>
              <a:cs typeface="Trebuchet MS"/>
            </a:rPr>
            <a:t>Registro LA</a:t>
          </a:r>
          <a:endParaRPr lang="es-ES" sz="3900" kern="1200" dirty="0">
            <a:latin typeface="Trebuchet MS"/>
            <a:cs typeface="Trebuchet MS"/>
          </a:endParaRPr>
        </a:p>
      </dsp:txBody>
      <dsp:txXfrm>
        <a:off x="0" y="378585"/>
        <a:ext cx="2237535" cy="1342521"/>
      </dsp:txXfrm>
    </dsp:sp>
    <dsp:sp modelId="{EE740178-AD40-8D47-8B18-77F2F39877E3}">
      <dsp:nvSpPr>
        <dsp:cNvPr id="0" name=""/>
        <dsp:cNvSpPr/>
      </dsp:nvSpPr>
      <dsp:spPr>
        <a:xfrm>
          <a:off x="2461289" y="378585"/>
          <a:ext cx="2237535" cy="13425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>
              <a:latin typeface="Trebuchet MS"/>
              <a:cs typeface="Trebuchet MS"/>
            </a:rPr>
            <a:t>Registro LLC </a:t>
          </a:r>
          <a:endParaRPr lang="es-ES" sz="3900" kern="1200" dirty="0">
            <a:latin typeface="Trebuchet MS"/>
            <a:cs typeface="Trebuchet MS"/>
          </a:endParaRPr>
        </a:p>
      </dsp:txBody>
      <dsp:txXfrm>
        <a:off x="2461289" y="378585"/>
        <a:ext cx="2237535" cy="1342521"/>
      </dsp:txXfrm>
    </dsp:sp>
    <dsp:sp modelId="{5571189A-BCDE-C546-AE16-1CA8FC635644}">
      <dsp:nvSpPr>
        <dsp:cNvPr id="0" name=""/>
        <dsp:cNvSpPr/>
      </dsp:nvSpPr>
      <dsp:spPr>
        <a:xfrm>
          <a:off x="4922579" y="378585"/>
          <a:ext cx="2237535" cy="13425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>
              <a:latin typeface="Trebuchet MS"/>
              <a:cs typeface="Trebuchet MS"/>
            </a:rPr>
            <a:t>Registro LMC</a:t>
          </a:r>
          <a:endParaRPr lang="es-ES" sz="3900" kern="1200" dirty="0">
            <a:latin typeface="Trebuchet MS"/>
            <a:cs typeface="Trebuchet MS"/>
          </a:endParaRPr>
        </a:p>
      </dsp:txBody>
      <dsp:txXfrm>
        <a:off x="4922579" y="378585"/>
        <a:ext cx="2237535" cy="1342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BE6E1-51A6-9444-888B-4780ED56AB52}">
      <dsp:nvSpPr>
        <dsp:cNvPr id="0" name=""/>
        <dsp:cNvSpPr/>
      </dsp:nvSpPr>
      <dsp:spPr>
        <a:xfrm>
          <a:off x="0" y="298895"/>
          <a:ext cx="484699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029FA-AAC6-5649-A920-D411A4F80BFF}">
      <dsp:nvSpPr>
        <dsp:cNvPr id="0" name=""/>
        <dsp:cNvSpPr/>
      </dsp:nvSpPr>
      <dsp:spPr>
        <a:xfrm>
          <a:off x="242349" y="3695"/>
          <a:ext cx="3392894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243" tIns="0" rIns="12824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Registro Parcial </a:t>
          </a:r>
          <a:endParaRPr lang="es-ES" sz="1600" kern="1200" dirty="0">
            <a:latin typeface="Arial"/>
            <a:cs typeface="Arial"/>
          </a:endParaRPr>
        </a:p>
      </dsp:txBody>
      <dsp:txXfrm>
        <a:off x="271170" y="32516"/>
        <a:ext cx="3335252" cy="532758"/>
      </dsp:txXfrm>
    </dsp:sp>
    <dsp:sp modelId="{A66AF088-D281-EB46-93A5-2B8844F86A18}">
      <dsp:nvSpPr>
        <dsp:cNvPr id="0" name=""/>
        <dsp:cNvSpPr/>
      </dsp:nvSpPr>
      <dsp:spPr>
        <a:xfrm>
          <a:off x="0" y="1206095"/>
          <a:ext cx="484699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44965-12E1-854D-A70D-263A19465ED2}">
      <dsp:nvSpPr>
        <dsp:cNvPr id="0" name=""/>
        <dsp:cNvSpPr/>
      </dsp:nvSpPr>
      <dsp:spPr>
        <a:xfrm>
          <a:off x="242349" y="910895"/>
          <a:ext cx="3392894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243" tIns="0" rIns="12824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5/6 Laboratorios CF</a:t>
          </a:r>
          <a:endParaRPr lang="es-ES" sz="1600" kern="1200" dirty="0">
            <a:latin typeface="Arial"/>
            <a:cs typeface="Arial"/>
          </a:endParaRPr>
        </a:p>
      </dsp:txBody>
      <dsp:txXfrm>
        <a:off x="271170" y="939716"/>
        <a:ext cx="3335252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8A0CA-B150-584D-B3C6-9127F870F59B}">
      <dsp:nvSpPr>
        <dsp:cNvPr id="0" name=""/>
        <dsp:cNvSpPr/>
      </dsp:nvSpPr>
      <dsp:spPr>
        <a:xfrm>
          <a:off x="0" y="488701"/>
          <a:ext cx="2387035" cy="1432221"/>
        </a:xfrm>
        <a:prstGeom prst="rect">
          <a:avLst/>
        </a:prstGeom>
        <a:solidFill>
          <a:srgbClr val="20000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latin typeface="Calibri"/>
              <a:cs typeface="Calibri"/>
            </a:rPr>
            <a:t>1623 (8a)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latin typeface="Calibri"/>
              <a:cs typeface="Calibri"/>
            </a:rPr>
            <a:t>202/ año</a:t>
          </a:r>
          <a:endParaRPr lang="es-ES" sz="3400" kern="1200" dirty="0">
            <a:latin typeface="Calibri"/>
            <a:cs typeface="Calibri"/>
          </a:endParaRPr>
        </a:p>
      </dsp:txBody>
      <dsp:txXfrm>
        <a:off x="0" y="488701"/>
        <a:ext cx="2387035" cy="1432221"/>
      </dsp:txXfrm>
    </dsp:sp>
    <dsp:sp modelId="{B81C1144-B0AF-2641-860D-43DB73C9BF77}">
      <dsp:nvSpPr>
        <dsp:cNvPr id="0" name=""/>
        <dsp:cNvSpPr/>
      </dsp:nvSpPr>
      <dsp:spPr>
        <a:xfrm>
          <a:off x="2625738" y="488701"/>
          <a:ext cx="2387035" cy="1432221"/>
        </a:xfrm>
        <a:prstGeom prst="rect">
          <a:avLst/>
        </a:prstGeom>
        <a:solidFill>
          <a:srgbClr val="20000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i="0" kern="1200" dirty="0" smtClean="0">
              <a:latin typeface="Calibri"/>
              <a:cs typeface="Calibri"/>
            </a:rPr>
            <a:t>47,1 / 100.000 </a:t>
          </a:r>
          <a:r>
            <a:rPr lang="es-ES" sz="2300" i="0" kern="1200" dirty="0" err="1" smtClean="0">
              <a:latin typeface="Calibri"/>
              <a:cs typeface="Calibri"/>
            </a:rPr>
            <a:t>hab</a:t>
          </a:r>
          <a:endParaRPr lang="es-ES" sz="2300" i="0" kern="1200" dirty="0">
            <a:latin typeface="Calibri"/>
            <a:cs typeface="Calibri"/>
          </a:endParaRPr>
        </a:p>
      </dsp:txBody>
      <dsp:txXfrm>
        <a:off x="2625738" y="488701"/>
        <a:ext cx="2387035" cy="1432221"/>
      </dsp:txXfrm>
    </dsp:sp>
    <dsp:sp modelId="{7B8160A8-1B04-364A-8518-1AEFBC1D43C2}">
      <dsp:nvSpPr>
        <dsp:cNvPr id="0" name=""/>
        <dsp:cNvSpPr/>
      </dsp:nvSpPr>
      <dsp:spPr>
        <a:xfrm>
          <a:off x="5251477" y="488701"/>
          <a:ext cx="2387035" cy="1432221"/>
        </a:xfrm>
        <a:prstGeom prst="rect">
          <a:avLst/>
        </a:prstGeom>
        <a:solidFill>
          <a:srgbClr val="20000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Calibri"/>
              <a:cs typeface="Calibri"/>
            </a:rPr>
            <a:t>4,6/100.000 </a:t>
          </a:r>
          <a:r>
            <a:rPr lang="es-ES" sz="2500" kern="1200" dirty="0" err="1" smtClean="0">
              <a:latin typeface="Calibri"/>
              <a:cs typeface="Calibri"/>
            </a:rPr>
            <a:t>hab</a:t>
          </a:r>
          <a:endParaRPr lang="es-ES" sz="2500" kern="1200" dirty="0" smtClean="0">
            <a:latin typeface="Calibri"/>
            <a:cs typeface="Calibri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i="1" kern="1200" dirty="0" smtClean="0">
              <a:latin typeface="Calibri"/>
              <a:cs typeface="Calibri"/>
            </a:rPr>
            <a:t>5,8 /100.000 </a:t>
          </a:r>
          <a:r>
            <a:rPr lang="es-ES" sz="2000" i="1" kern="1200" dirty="0" err="1" smtClean="0">
              <a:latin typeface="Calibri"/>
              <a:cs typeface="Calibri"/>
            </a:rPr>
            <a:t>hab</a:t>
          </a:r>
          <a:r>
            <a:rPr lang="es-ES" sz="2000" i="1" kern="1200" dirty="0" smtClean="0">
              <a:latin typeface="Calibri"/>
              <a:cs typeface="Calibri"/>
            </a:rPr>
            <a:t> – año</a:t>
          </a:r>
          <a:endParaRPr lang="es-ES" sz="2000" i="1" kern="1200" dirty="0">
            <a:latin typeface="Calibri"/>
            <a:cs typeface="Calibri"/>
          </a:endParaRPr>
        </a:p>
      </dsp:txBody>
      <dsp:txXfrm>
        <a:off x="5251477" y="488701"/>
        <a:ext cx="2387035" cy="1432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CB2BE-C04C-6B4F-B625-2042B16F2C43}">
      <dsp:nvSpPr>
        <dsp:cNvPr id="0" name=""/>
        <dsp:cNvSpPr/>
      </dsp:nvSpPr>
      <dsp:spPr>
        <a:xfrm>
          <a:off x="0" y="410776"/>
          <a:ext cx="2297112" cy="137826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Calibri"/>
              <a:cs typeface="Calibri"/>
            </a:rPr>
            <a:t>15.000 / año</a:t>
          </a:r>
          <a:endParaRPr lang="es-ES" sz="2500" kern="1200" dirty="0"/>
        </a:p>
      </dsp:txBody>
      <dsp:txXfrm>
        <a:off x="0" y="410776"/>
        <a:ext cx="2297112" cy="1378267"/>
      </dsp:txXfrm>
    </dsp:sp>
    <dsp:sp modelId="{657E4890-CD22-D547-ADA5-844F684E2085}">
      <dsp:nvSpPr>
        <dsp:cNvPr id="0" name=""/>
        <dsp:cNvSpPr/>
      </dsp:nvSpPr>
      <dsp:spPr>
        <a:xfrm>
          <a:off x="2526824" y="410776"/>
          <a:ext cx="2297112" cy="1378267"/>
        </a:xfrm>
        <a:prstGeom prst="rect">
          <a:avLst/>
        </a:prstGeom>
        <a:noFill/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500" kern="1200" dirty="0" smtClean="0">
            <a:latin typeface="Calibri"/>
            <a:cs typeface="Calibri"/>
          </a:endParaRPr>
        </a:p>
      </dsp:txBody>
      <dsp:txXfrm>
        <a:off x="2526824" y="410776"/>
        <a:ext cx="2297112" cy="1378267"/>
      </dsp:txXfrm>
    </dsp:sp>
    <dsp:sp modelId="{E95DB41C-A518-2F43-9265-BE5C627ADDCF}">
      <dsp:nvSpPr>
        <dsp:cNvPr id="0" name=""/>
        <dsp:cNvSpPr/>
      </dsp:nvSpPr>
      <dsp:spPr>
        <a:xfrm>
          <a:off x="5053648" y="410776"/>
          <a:ext cx="2297112" cy="137826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48000"/>
                <a:satMod val="180000"/>
                <a:lumMod val="9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Calibri"/>
              <a:cs typeface="Calibri"/>
            </a:rPr>
            <a:t>4,1/100.000 </a:t>
          </a:r>
          <a:r>
            <a:rPr lang="es-ES" sz="2500" kern="1200" dirty="0" err="1" smtClean="0">
              <a:latin typeface="Calibri"/>
              <a:cs typeface="Calibri"/>
            </a:rPr>
            <a:t>hab</a:t>
          </a:r>
          <a:endParaRPr lang="es-ES" sz="2500" kern="1200" dirty="0" smtClean="0">
            <a:latin typeface="Calibri"/>
            <a:cs typeface="Calibri"/>
          </a:endParaRPr>
        </a:p>
      </dsp:txBody>
      <dsp:txXfrm>
        <a:off x="5053648" y="410776"/>
        <a:ext cx="2297112" cy="13782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01750-327F-48F4-BE71-81DA7DD4F2CC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Laboratorio de Citometría de Flujo Asociación Española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Dra. Andrea Cristiani</a:t>
          </a:r>
          <a:endParaRPr lang="es-UY" sz="1400" kern="1200" dirty="0">
            <a:latin typeface="Trebuchet MS"/>
            <a:cs typeface="Trebuchet MS"/>
          </a:endParaRPr>
        </a:p>
      </dsp:txBody>
      <dsp:txXfrm>
        <a:off x="0" y="29766"/>
        <a:ext cx="2464593" cy="1478756"/>
      </dsp:txXfrm>
    </dsp:sp>
    <dsp:sp modelId="{B3806AE2-5DB6-4C1E-8B9A-9B179AFC1F0A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85723"/>
                <a:satOff val="5052"/>
                <a:lumOff val="-2451"/>
                <a:alphaOff val="0"/>
              </a:schemeClr>
            </a:gs>
            <a:gs pos="100000">
              <a:schemeClr val="accent3">
                <a:hueOff val="85723"/>
                <a:satOff val="5052"/>
                <a:lumOff val="-2451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85723"/>
                <a:satOff val="5052"/>
                <a:lumOff val="-2451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Laboratorio de Citometría de Flujo  Hospital de Clínicas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Dra. Daniela Lens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Lic. Andreina Brugnini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Lic. Natalia Trías</a:t>
          </a:r>
          <a:endParaRPr lang="es-UY" sz="1400" kern="1200" dirty="0">
            <a:latin typeface="Trebuchet MS"/>
            <a:cs typeface="Trebuchet MS"/>
          </a:endParaRPr>
        </a:p>
      </dsp:txBody>
      <dsp:txXfrm>
        <a:off x="2711053" y="29766"/>
        <a:ext cx="2464593" cy="1478756"/>
      </dsp:txXfrm>
    </dsp:sp>
    <dsp:sp modelId="{20A13082-DEAB-4A00-A784-E3DCE0084251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171446"/>
                <a:satOff val="10105"/>
                <a:lumOff val="-4902"/>
                <a:alphaOff val="0"/>
              </a:schemeClr>
            </a:gs>
            <a:gs pos="100000">
              <a:schemeClr val="accent3">
                <a:hueOff val="171446"/>
                <a:satOff val="10105"/>
                <a:lumOff val="-4902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171446"/>
                <a:satOff val="10105"/>
                <a:lumOff val="-4902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Laboratorio de Citometría de Flujo  Médica Uruguaya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Dra. Cecilia Canessa</a:t>
          </a:r>
          <a:endParaRPr lang="es-UY" sz="1400" kern="1200" dirty="0">
            <a:latin typeface="Trebuchet MS"/>
            <a:cs typeface="Trebuchet MS"/>
          </a:endParaRPr>
        </a:p>
      </dsp:txBody>
      <dsp:txXfrm>
        <a:off x="5422106" y="29766"/>
        <a:ext cx="2464593" cy="1478756"/>
      </dsp:txXfrm>
    </dsp:sp>
    <dsp:sp modelId="{0B68B26E-DA6A-4BC2-8D30-6FA85B6A8C8E}">
      <dsp:nvSpPr>
        <dsp:cNvPr id="0" name=""/>
        <dsp:cNvSpPr/>
      </dsp:nvSpPr>
      <dsp:spPr>
        <a:xfrm>
          <a:off x="1355526" y="1754981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257169"/>
                <a:satOff val="15157"/>
                <a:lumOff val="-7353"/>
                <a:alphaOff val="0"/>
              </a:schemeClr>
            </a:gs>
            <a:gs pos="100000">
              <a:schemeClr val="accent3">
                <a:hueOff val="257169"/>
                <a:satOff val="15157"/>
                <a:lumOff val="-735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257169"/>
                <a:satOff val="15157"/>
                <a:lumOff val="-735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Laboratorio de Citometría de Flujo  Hospital Maciel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Dra. Carolina Sosa</a:t>
          </a:r>
          <a:endParaRPr lang="es-UY" sz="1400" kern="1200" dirty="0">
            <a:latin typeface="Trebuchet MS"/>
            <a:cs typeface="Trebuchet MS"/>
          </a:endParaRPr>
        </a:p>
      </dsp:txBody>
      <dsp:txXfrm>
        <a:off x="1355526" y="1754981"/>
        <a:ext cx="2464593" cy="1478756"/>
      </dsp:txXfrm>
    </dsp:sp>
    <dsp:sp modelId="{862225FF-091E-4D5F-BBE5-7357672BE51D}">
      <dsp:nvSpPr>
        <dsp:cNvPr id="0" name=""/>
        <dsp:cNvSpPr/>
      </dsp:nvSpPr>
      <dsp:spPr>
        <a:xfrm>
          <a:off x="4066579" y="1754981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342892"/>
                <a:satOff val="20210"/>
                <a:lumOff val="-9804"/>
                <a:alphaOff val="0"/>
              </a:schemeClr>
            </a:gs>
            <a:gs pos="100000">
              <a:schemeClr val="accent3">
                <a:hueOff val="342892"/>
                <a:satOff val="20210"/>
                <a:lumOff val="-9804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342892"/>
                <a:satOff val="20210"/>
                <a:lumOff val="-9804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CASMU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kern="1200" dirty="0" smtClean="0">
              <a:latin typeface="Trebuchet MS"/>
              <a:cs typeface="Trebuchet MS"/>
            </a:rPr>
            <a:t>Dra. Cecilia </a:t>
          </a:r>
          <a:r>
            <a:rPr lang="es-UY" sz="1400" kern="1200" dirty="0" err="1" smtClean="0">
              <a:latin typeface="Trebuchet MS"/>
              <a:cs typeface="Trebuchet MS"/>
            </a:rPr>
            <a:t>Canessa</a:t>
          </a:r>
          <a:endParaRPr lang="es-UY" sz="1400" kern="1200" dirty="0">
            <a:latin typeface="Trebuchet MS"/>
            <a:cs typeface="Trebuchet MS"/>
          </a:endParaRPr>
        </a:p>
      </dsp:txBody>
      <dsp:txXfrm>
        <a:off x="4066579" y="1754981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AD560-CC56-614F-8E9C-A79D5C58CC87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2B76-4B8C-8E4E-A1A8-29BA505D9EC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17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A2B76-4B8C-8E4E-A1A8-29BA505D9EC7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55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72E9-DB17-0644-9C7D-44ECEEE6D956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E0633-3E2F-B349-A826-5B383A630EC6}" type="slidenum">
              <a:rPr lang="es-ES" smtClean="0"/>
              <a:t>‹#›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72E9-DB17-0644-9C7D-44ECEEE6D956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0633-3E2F-B349-A826-5B383A630EC6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72E9-DB17-0644-9C7D-44ECEEE6D956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0633-3E2F-B349-A826-5B383A630EC6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72E9-DB17-0644-9C7D-44ECEEE6D956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E0633-3E2F-B349-A826-5B383A630EC6}" type="slidenum">
              <a:rPr lang="es-ES" smtClean="0"/>
              <a:t>‹#›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72E9-DB17-0644-9C7D-44ECEEE6D956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E0633-3E2F-B349-A826-5B383A630EC6}" type="slidenum">
              <a:rPr lang="es-ES" smtClean="0"/>
              <a:t>‹#›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72E9-DB17-0644-9C7D-44ECEEE6D956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E0633-3E2F-B349-A826-5B383A630EC6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72E9-DB17-0644-9C7D-44ECEEE6D956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E0633-3E2F-B349-A826-5B383A630EC6}" type="slidenum">
              <a:rPr lang="es-ES" smtClean="0"/>
              <a:t>‹#›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72E9-DB17-0644-9C7D-44ECEEE6D956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E0633-3E2F-B349-A826-5B383A630EC6}" type="slidenum">
              <a:rPr lang="es-ES" smtClean="0"/>
              <a:t>‹#›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72E9-DB17-0644-9C7D-44ECEEE6D956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E0633-3E2F-B349-A826-5B383A630EC6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72E9-DB17-0644-9C7D-44ECEEE6D956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E0633-3E2F-B349-A826-5B383A630EC6}" type="slidenum">
              <a:rPr lang="es-ES" smtClean="0"/>
              <a:t>‹#›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72E9-DB17-0644-9C7D-44ECEEE6D956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E0633-3E2F-B349-A826-5B383A630EC6}" type="slidenum">
              <a:rPr lang="es-ES" smtClean="0"/>
              <a:t>‹#›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7772E9-DB17-0644-9C7D-44ECEEE6D956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3FE0633-3E2F-B349-A826-5B383A630EC6}" type="slidenum">
              <a:rPr lang="es-ES" smtClean="0"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3.png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Relationship Id="rId14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Trebuchet MS"/>
                <a:cs typeface="Trebuchet MS"/>
              </a:rPr>
              <a:t>Datos Registro Nacional 2017</a:t>
            </a:r>
            <a:endParaRPr lang="es-ES" dirty="0">
              <a:latin typeface="Trebuchet MS"/>
              <a:cs typeface="Trebuchet M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4991100"/>
            <a:ext cx="1333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7989" y="276226"/>
            <a:ext cx="7543800" cy="914400"/>
          </a:xfrm>
        </p:spPr>
        <p:txBody>
          <a:bodyPr/>
          <a:lstStyle/>
          <a:p>
            <a:r>
              <a:rPr lang="es-ES" dirty="0" smtClean="0">
                <a:latin typeface="Trebuchet MS"/>
                <a:cs typeface="Trebuchet MS"/>
              </a:rPr>
              <a:t>Datos acumulados</a:t>
            </a:r>
            <a:endParaRPr lang="es-ES" dirty="0">
              <a:latin typeface="Trebuchet MS"/>
              <a:cs typeface="Trebuchet MS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9899"/>
              </p:ext>
            </p:extLst>
          </p:nvPr>
        </p:nvGraphicFramePr>
        <p:xfrm>
          <a:off x="427989" y="1508126"/>
          <a:ext cx="8001637" cy="351834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96011"/>
                <a:gridCol w="878598"/>
                <a:gridCol w="1032025"/>
                <a:gridCol w="1286592"/>
                <a:gridCol w="1520517"/>
                <a:gridCol w="2187894"/>
              </a:tblGrid>
              <a:tr h="32877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AÑO</a:t>
                      </a:r>
                      <a:endParaRPr lang="es-ES" sz="15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CASOS TOTALES</a:t>
                      </a:r>
                      <a:endParaRPr lang="es-ES" sz="15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LAM</a:t>
                      </a:r>
                      <a:endParaRPr lang="es-ES" sz="15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MEDIANA EDAD</a:t>
                      </a:r>
                      <a:endParaRPr lang="es-ES" sz="15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LAL</a:t>
                      </a:r>
                      <a:endParaRPr lang="es-ES" sz="15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MEDIANA EDAD LAL</a:t>
                      </a:r>
                      <a:endParaRPr lang="es-ES" sz="15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</a:tr>
              <a:tr h="3287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LAM</a:t>
                      </a:r>
                      <a:endParaRPr lang="es-ES" sz="15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87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2010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120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92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65 (15-95)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28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29 (16-89)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</a:tr>
              <a:tr h="3161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2011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119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89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64 (16-90)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20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25 (15-76)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</a:tr>
              <a:tr h="3161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2012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103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82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64 (18-99)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21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19 (16-75)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</a:tr>
              <a:tr h="3161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2013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105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72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73 (17-93)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33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38 (15-90)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</a:tr>
              <a:tr h="3161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2014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115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89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66 (19-96)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26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43 (15-90)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</a:tr>
              <a:tr h="3287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2015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110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91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  <a:latin typeface="Arial"/>
                          <a:cs typeface="Arial"/>
                        </a:rPr>
                        <a:t>66 (15-89)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19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39 (18-74)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</a:tr>
              <a:tr h="3414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2016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126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99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 smtClean="0">
                          <a:effectLst/>
                          <a:latin typeface="Arial"/>
                          <a:cs typeface="Arial"/>
                        </a:rPr>
                        <a:t>62,8</a:t>
                      </a:r>
                    </a:p>
                    <a:p>
                      <a:pPr algn="ctr" fontAlgn="b"/>
                      <a:r>
                        <a:rPr lang="es-ES" sz="1500" u="none" strike="noStrike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(0,6-96)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24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 smtClean="0">
                          <a:effectLst/>
                          <a:latin typeface="Arial"/>
                          <a:cs typeface="Arial"/>
                        </a:rPr>
                        <a:t>35,1 (</a:t>
                      </a:r>
                      <a:r>
                        <a:rPr lang="es-ES" sz="1500" u="none" strike="noStrike" dirty="0">
                          <a:effectLst/>
                          <a:latin typeface="Arial"/>
                          <a:cs typeface="Arial"/>
                        </a:rPr>
                        <a:t>1</a:t>
                      </a:r>
                      <a:r>
                        <a:rPr lang="es-ES" sz="1500" u="none" strike="noStrike" dirty="0" smtClean="0">
                          <a:effectLst/>
                          <a:latin typeface="Arial"/>
                          <a:cs typeface="Arial"/>
                        </a:rPr>
                        <a:t>-78)</a:t>
                      </a:r>
                    </a:p>
                    <a:p>
                      <a:pPr algn="ctr" fontAlgn="b"/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</a:tr>
              <a:tr h="3414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solidFill>
                            <a:srgbClr val="2B5259"/>
                          </a:solidFill>
                          <a:effectLst/>
                          <a:latin typeface="Arial"/>
                          <a:cs typeface="Arial"/>
                        </a:rPr>
                        <a:t>2017</a:t>
                      </a:r>
                      <a:endParaRPr lang="es-ES" sz="1500" b="1" i="0" u="none" strike="noStrike" dirty="0">
                        <a:solidFill>
                          <a:srgbClr val="2B52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solidFill>
                            <a:srgbClr val="2B5259"/>
                          </a:solidFill>
                          <a:effectLst/>
                          <a:latin typeface="Arial"/>
                          <a:cs typeface="Arial"/>
                        </a:rPr>
                        <a:t>90</a:t>
                      </a:r>
                      <a:endParaRPr lang="es-ES" sz="1500" b="1" i="0" u="none" strike="noStrike" dirty="0">
                        <a:solidFill>
                          <a:srgbClr val="2B52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solidFill>
                            <a:srgbClr val="2B5259"/>
                          </a:solidFill>
                          <a:effectLst/>
                          <a:latin typeface="Arial"/>
                          <a:cs typeface="Arial"/>
                        </a:rPr>
                        <a:t>64</a:t>
                      </a:r>
                      <a:endParaRPr lang="es-ES" sz="1500" b="1" i="0" u="none" strike="noStrike" dirty="0">
                        <a:solidFill>
                          <a:srgbClr val="2B52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dirty="0" smtClean="0">
                          <a:solidFill>
                            <a:srgbClr val="2B5259"/>
                          </a:solidFill>
                          <a:latin typeface="Arial"/>
                          <a:ea typeface="Lucida Grande"/>
                          <a:cs typeface="Arial"/>
                        </a:rPr>
                        <a:t>72 (15-92</a:t>
                      </a:r>
                      <a:endParaRPr lang="es-ES" sz="1500" b="1" i="0" u="none" strike="noStrike" dirty="0">
                        <a:solidFill>
                          <a:srgbClr val="2B52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solidFill>
                            <a:srgbClr val="2B5259"/>
                          </a:solidFill>
                          <a:effectLst/>
                          <a:latin typeface="Arial"/>
                          <a:cs typeface="Arial"/>
                        </a:rPr>
                        <a:t>24</a:t>
                      </a:r>
                      <a:endParaRPr lang="es-ES" sz="1500" b="1" i="0" u="none" strike="noStrike" dirty="0">
                        <a:solidFill>
                          <a:srgbClr val="2B52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solidFill>
                            <a:srgbClr val="2B5259"/>
                          </a:solidFill>
                          <a:latin typeface="Arial"/>
                          <a:cs typeface="Arial"/>
                        </a:rPr>
                        <a:t>37  (15-65</a:t>
                      </a:r>
                      <a:r>
                        <a:rPr lang="es-ES" sz="1600" b="1" dirty="0" smtClean="0">
                          <a:solidFill>
                            <a:srgbClr val="2B5259"/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5856" marR="5856" marT="585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89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7240" y="967589"/>
            <a:ext cx="7543800" cy="3703600"/>
          </a:xfrm>
        </p:spPr>
        <p:txBody>
          <a:bodyPr/>
          <a:lstStyle/>
          <a:p>
            <a:pPr algn="r"/>
            <a:r>
              <a:rPr lang="es-E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Registro Nacional Leucemia Linfoide Crónica</a:t>
            </a:r>
            <a:br>
              <a:rPr lang="es-E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</a:br>
            <a:r>
              <a:rPr lang="es-E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2017 </a:t>
            </a:r>
            <a:endParaRPr lang="es-E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11" y="3371850"/>
            <a:ext cx="1340543" cy="129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3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3136" y="1943173"/>
            <a:ext cx="7916464" cy="195331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s-ES" sz="3500" dirty="0" smtClean="0">
                <a:solidFill>
                  <a:schemeClr val="accent5"/>
                </a:solidFill>
                <a:latin typeface="Trebuchet MS"/>
                <a:cs typeface="Trebuchet MS"/>
              </a:rPr>
              <a:t>Número de nuevos casos : 159</a:t>
            </a:r>
          </a:p>
          <a:p>
            <a:pPr>
              <a:buFont typeface="Wingdings" charset="2"/>
              <a:buChar char="§"/>
            </a:pPr>
            <a:r>
              <a:rPr lang="es-ES" sz="3500" dirty="0" smtClean="0">
                <a:solidFill>
                  <a:schemeClr val="accent5"/>
                </a:solidFill>
                <a:latin typeface="Trebuchet MS"/>
                <a:cs typeface="Trebuchet MS"/>
              </a:rPr>
              <a:t>Incidencia : 4,6 / 100.000 </a:t>
            </a:r>
            <a:r>
              <a:rPr lang="es-ES" sz="3500" dirty="0" err="1" smtClean="0">
                <a:solidFill>
                  <a:schemeClr val="accent5"/>
                </a:solidFill>
                <a:latin typeface="Trebuchet MS"/>
                <a:cs typeface="Trebuchet MS"/>
              </a:rPr>
              <a:t>hab</a:t>
            </a:r>
            <a:endParaRPr lang="es-ES" sz="3500" dirty="0" smtClean="0">
              <a:solidFill>
                <a:schemeClr val="accent5"/>
              </a:solidFill>
              <a:latin typeface="Trebuchet MS"/>
              <a:cs typeface="Trebuchet MS"/>
            </a:endParaRPr>
          </a:p>
          <a:p>
            <a:pPr>
              <a:buFont typeface="Wingdings" charset="2"/>
              <a:buChar char="§"/>
            </a:pPr>
            <a:r>
              <a:rPr lang="es-ES_tradnl" sz="3500" dirty="0">
                <a:solidFill>
                  <a:schemeClr val="accent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Mediana edad: </a:t>
            </a:r>
            <a:r>
              <a:rPr lang="es-ES_tradnl" sz="3500" dirty="0" smtClean="0">
                <a:solidFill>
                  <a:schemeClr val="accent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69 </a:t>
            </a:r>
            <a:r>
              <a:rPr lang="es-ES_tradnl" sz="3500" dirty="0">
                <a:solidFill>
                  <a:schemeClr val="accent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Rango </a:t>
            </a:r>
            <a:r>
              <a:rPr lang="es-ES_tradnl" sz="3500" dirty="0" smtClean="0">
                <a:solidFill>
                  <a:schemeClr val="accent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(43-117)</a:t>
            </a:r>
          </a:p>
          <a:p>
            <a:pPr>
              <a:buFont typeface="Wingdings" charset="2"/>
              <a:buChar char="§"/>
            </a:pPr>
            <a:r>
              <a:rPr lang="es-ES_tradnl" sz="3500" dirty="0" smtClean="0">
                <a:solidFill>
                  <a:schemeClr val="accent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Relación H:M = 1,53:1</a:t>
            </a:r>
            <a:endParaRPr lang="es-UY" sz="3500" dirty="0">
              <a:solidFill>
                <a:schemeClr val="accent5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  <a:p>
            <a:pPr>
              <a:buFont typeface="Wingdings" charset="2"/>
              <a:buChar char="§"/>
            </a:pPr>
            <a:endParaRPr lang="es-ES" sz="3500" dirty="0">
              <a:solidFill>
                <a:srgbClr val="800000"/>
              </a:solidFill>
              <a:latin typeface="Trebuchet MS"/>
              <a:cs typeface="Trebuchet M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5800" y="228601"/>
            <a:ext cx="7543800" cy="9144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5AA2AE"/>
                </a:solidFill>
                <a:latin typeface="Trebuchet MS"/>
                <a:cs typeface="Trebuchet MS"/>
              </a:rPr>
              <a:t>Año 2017</a:t>
            </a:r>
            <a:endParaRPr lang="es-ES" b="1" dirty="0">
              <a:solidFill>
                <a:srgbClr val="5AA2AE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670163"/>
              </p:ext>
            </p:extLst>
          </p:nvPr>
        </p:nvGraphicFramePr>
        <p:xfrm>
          <a:off x="5061617" y="3968045"/>
          <a:ext cx="3930493" cy="228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212713"/>
              </p:ext>
            </p:extLst>
          </p:nvPr>
        </p:nvGraphicFramePr>
        <p:xfrm>
          <a:off x="313136" y="38115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85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5268" y="284507"/>
            <a:ext cx="7543800" cy="914400"/>
          </a:xfrm>
        </p:spPr>
        <p:txBody>
          <a:bodyPr/>
          <a:lstStyle/>
          <a:p>
            <a:r>
              <a:rPr lang="es-ES" b="1" dirty="0" smtClean="0">
                <a:solidFill>
                  <a:srgbClr val="5AA2AE"/>
                </a:solidFill>
                <a:latin typeface="Trebuchet MS"/>
                <a:cs typeface="Trebuchet MS"/>
              </a:rPr>
              <a:t>Elementos pronósticos</a:t>
            </a:r>
            <a:endParaRPr lang="es-ES" b="1" dirty="0">
              <a:solidFill>
                <a:srgbClr val="5AA2AE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27010498"/>
              </p:ext>
            </p:extLst>
          </p:nvPr>
        </p:nvGraphicFramePr>
        <p:xfrm>
          <a:off x="129114" y="1420275"/>
          <a:ext cx="5396230" cy="3147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896801" y="4122628"/>
            <a:ext cx="10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/>
                <a:cs typeface="Arial"/>
              </a:rPr>
              <a:t>n=112</a:t>
            </a:r>
            <a:endParaRPr lang="es-ES" dirty="0">
              <a:latin typeface="Arial"/>
              <a:cs typeface="Arial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86462"/>
              </p:ext>
            </p:extLst>
          </p:nvPr>
        </p:nvGraphicFramePr>
        <p:xfrm>
          <a:off x="385983" y="12885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55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938526"/>
              </p:ext>
            </p:extLst>
          </p:nvPr>
        </p:nvGraphicFramePr>
        <p:xfrm>
          <a:off x="561975" y="1624013"/>
          <a:ext cx="8242300" cy="42555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8460"/>
                <a:gridCol w="1648460"/>
                <a:gridCol w="1648460"/>
                <a:gridCol w="1648460"/>
                <a:gridCol w="1648460"/>
              </a:tblGrid>
              <a:tr h="960318"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AÑO</a:t>
                      </a:r>
                      <a:endParaRPr lang="es-UY" sz="1800" b="1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NUEVOS</a:t>
                      </a:r>
                      <a:r>
                        <a:rPr lang="es-UY" sz="1800" baseline="0" dirty="0" smtClean="0">
                          <a:latin typeface="Calibri"/>
                          <a:cs typeface="Calibri"/>
                        </a:rPr>
                        <a:t> CASOS</a:t>
                      </a:r>
                      <a:endParaRPr lang="es-UY" sz="1800" b="1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MEDIANA DE EDAD</a:t>
                      </a:r>
                      <a:endParaRPr lang="es-UY" sz="1800" b="1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RELACION M</a:t>
                      </a:r>
                      <a:r>
                        <a:rPr lang="es-UY" sz="1800" baseline="0" dirty="0" smtClean="0">
                          <a:latin typeface="Calibri"/>
                          <a:cs typeface="Calibri"/>
                        </a:rPr>
                        <a:t>/F</a:t>
                      </a:r>
                      <a:endParaRPr lang="es-UY" sz="1800" b="1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CD 38 +</a:t>
                      </a:r>
                    </a:p>
                    <a:p>
                      <a:pPr algn="ctr"/>
                      <a:r>
                        <a:rPr lang="es-UY" sz="1300" dirty="0" smtClean="0">
                          <a:latin typeface="Calibri"/>
                          <a:cs typeface="Calibri"/>
                        </a:rPr>
                        <a:t>(% DE LOS QUE HAY DATOS APORTADOS)</a:t>
                      </a:r>
                      <a:endParaRPr lang="es-UY" sz="1300" b="1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</a:tr>
              <a:tr h="366132"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2008-2009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172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72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2:1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</a:tr>
              <a:tr h="366132"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2009-2010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142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71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1,5:1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</a:tr>
              <a:tr h="366132"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2011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164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73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800" dirty="0" smtClean="0">
                          <a:latin typeface="Calibri"/>
                          <a:cs typeface="Calibri"/>
                        </a:rPr>
                        <a:t>1,5:1</a:t>
                      </a: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18,7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</a:tr>
              <a:tr h="366132"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2012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178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72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2:1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13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</a:tr>
              <a:tr h="366132"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2013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213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72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2:1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24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</a:tr>
              <a:tr h="366132"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2014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206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71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2:1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27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</a:tr>
              <a:tr h="366132"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2015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202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71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1,5:1</a:t>
                      </a:r>
                      <a:endParaRPr lang="es-UY" sz="1800" dirty="0"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 smtClean="0">
                          <a:latin typeface="Calibri"/>
                          <a:cs typeface="Calibri"/>
                        </a:rPr>
                        <a:t>36</a:t>
                      </a:r>
                    </a:p>
                  </a:txBody>
                  <a:tcPr marL="121933" marR="121933" marT="45721" marB="45721" anchor="ctr"/>
                </a:tc>
              </a:tr>
              <a:tr h="366132">
                <a:tc>
                  <a:txBody>
                    <a:bodyPr/>
                    <a:lstStyle/>
                    <a:p>
                      <a:pPr algn="ctr"/>
                      <a:r>
                        <a:rPr lang="es-UY" sz="1800" b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2016 </a:t>
                      </a:r>
                      <a:endParaRPr lang="es-UY" sz="18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b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188</a:t>
                      </a:r>
                      <a:endParaRPr lang="es-UY" sz="18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b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65</a:t>
                      </a: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1,6:1</a:t>
                      </a:r>
                      <a:endParaRPr lang="es-UY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b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9,8</a:t>
                      </a:r>
                    </a:p>
                  </a:txBody>
                  <a:tcPr marL="121933" marR="121933" marT="45721" marB="45721" anchor="ctr"/>
                </a:tc>
              </a:tr>
              <a:tr h="366132">
                <a:tc>
                  <a:txBody>
                    <a:bodyPr/>
                    <a:lstStyle/>
                    <a:p>
                      <a:pPr algn="ctr"/>
                      <a:r>
                        <a:rPr lang="es-UY" sz="1800" b="0" dirty="0" smtClean="0">
                          <a:solidFill>
                            <a:srgbClr val="620002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lang="es-UY" sz="1800" b="0" dirty="0">
                        <a:solidFill>
                          <a:srgbClr val="620002"/>
                        </a:solidFill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b="0" dirty="0" smtClean="0">
                          <a:solidFill>
                            <a:srgbClr val="620002"/>
                          </a:solidFill>
                          <a:latin typeface="Calibri"/>
                          <a:cs typeface="Calibri"/>
                        </a:rPr>
                        <a:t>159</a:t>
                      </a:r>
                      <a:endParaRPr lang="es-UY" sz="1800" b="0" dirty="0">
                        <a:solidFill>
                          <a:srgbClr val="620002"/>
                        </a:solidFill>
                        <a:latin typeface="Calibri"/>
                        <a:cs typeface="Calibri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b="0" dirty="0" smtClean="0">
                          <a:solidFill>
                            <a:srgbClr val="620002"/>
                          </a:solidFill>
                          <a:latin typeface="Calibri"/>
                          <a:cs typeface="Calibri"/>
                        </a:rPr>
                        <a:t>69</a:t>
                      </a: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1,5:1</a:t>
                      </a:r>
                      <a:endParaRPr lang="es-UY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33" marR="1219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b="0" dirty="0" smtClean="0">
                          <a:solidFill>
                            <a:srgbClr val="620002"/>
                          </a:solidFill>
                          <a:latin typeface="Calibri"/>
                          <a:cs typeface="Calibri"/>
                        </a:rPr>
                        <a:t>14,2</a:t>
                      </a:r>
                    </a:p>
                  </a:txBody>
                  <a:tcPr marL="121933" marR="121933" marT="45721" marB="45721" anchor="ctr"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8138" y="274638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5AA2AE"/>
                </a:solidFill>
                <a:latin typeface="Calibri"/>
                <a:ea typeface="+mj-ea"/>
                <a:cs typeface="Calibri"/>
              </a:rPr>
              <a:t>Datos 2008 - 2016</a:t>
            </a:r>
            <a:endParaRPr lang="es-ES" b="1" dirty="0">
              <a:solidFill>
                <a:srgbClr val="5AA2AE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195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5984875"/>
            <a:ext cx="7747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9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20601071"/>
              </p:ext>
            </p:extLst>
          </p:nvPr>
        </p:nvGraphicFramePr>
        <p:xfrm>
          <a:off x="168080" y="1269141"/>
          <a:ext cx="7638513" cy="240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2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949450"/>
            <a:ext cx="8588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4216400"/>
            <a:ext cx="11652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uadroTexto 6"/>
          <p:cNvSpPr txBox="1">
            <a:spLocks noChangeArrowheads="1"/>
          </p:cNvSpPr>
          <p:nvPr/>
        </p:nvSpPr>
        <p:spPr bwMode="auto">
          <a:xfrm>
            <a:off x="5445125" y="1082675"/>
            <a:ext cx="2297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800" b="1">
                <a:latin typeface="Calibri" charset="0"/>
                <a:cs typeface="Calibri" charset="0"/>
              </a:rPr>
              <a:t>INCIDENCIA</a:t>
            </a:r>
          </a:p>
        </p:txBody>
      </p:sp>
      <p:sp>
        <p:nvSpPr>
          <p:cNvPr id="20485" name="CuadroTexto 7"/>
          <p:cNvSpPr txBox="1">
            <a:spLocks noChangeArrowheads="1"/>
          </p:cNvSpPr>
          <p:nvPr/>
        </p:nvSpPr>
        <p:spPr bwMode="auto">
          <a:xfrm>
            <a:off x="168275" y="1100138"/>
            <a:ext cx="246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800" b="1">
                <a:latin typeface="Calibri" charset="0"/>
                <a:cs typeface="Calibri" charset="0"/>
              </a:rPr>
              <a:t>CASOS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392186" y="3566719"/>
          <a:ext cx="7350761" cy="219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5984875"/>
            <a:ext cx="7747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CuadroTexto 9"/>
          <p:cNvSpPr txBox="1">
            <a:spLocks noChangeArrowheads="1"/>
          </p:cNvSpPr>
          <p:nvPr/>
        </p:nvSpPr>
        <p:spPr bwMode="auto">
          <a:xfrm>
            <a:off x="2854325" y="1136650"/>
            <a:ext cx="2297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800" b="1">
                <a:latin typeface="Calibri" charset="0"/>
                <a:cs typeface="Calibri" charset="0"/>
              </a:rPr>
              <a:t>PREVALENCIA</a:t>
            </a:r>
          </a:p>
        </p:txBody>
      </p:sp>
    </p:spTree>
    <p:extLst>
      <p:ext uri="{BB962C8B-B14F-4D97-AF65-F5344CB8AC3E}">
        <p14:creationId xmlns:p14="http://schemas.microsoft.com/office/powerpoint/2010/main" val="4098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Trebuchet MS"/>
                <a:cs typeface="Trebuchet MS"/>
              </a:rPr>
              <a:t>Leucemia Mieloide Crónica </a:t>
            </a:r>
            <a:br>
              <a:rPr lang="es-ES" dirty="0" smtClean="0">
                <a:latin typeface="Trebuchet MS"/>
                <a:cs typeface="Trebuchet MS"/>
              </a:rPr>
            </a:br>
            <a:r>
              <a:rPr lang="es-ES" dirty="0" smtClean="0">
                <a:latin typeface="Trebuchet MS"/>
                <a:cs typeface="Trebuchet MS"/>
              </a:rPr>
              <a:t>Registro SHU</a:t>
            </a:r>
            <a:endParaRPr lang="es-ES" dirty="0">
              <a:latin typeface="Trebuchet MS"/>
              <a:cs typeface="Trebuchet M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500" dirty="0" smtClean="0">
                <a:latin typeface="Trebuchet MS"/>
                <a:cs typeface="Trebuchet MS"/>
              </a:rPr>
              <a:t>2016</a:t>
            </a:r>
            <a:endParaRPr lang="es-ES" sz="2500" dirty="0">
              <a:latin typeface="Trebuchet MS"/>
              <a:cs typeface="Trebuchet M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14" y="4672478"/>
            <a:ext cx="12588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6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19125" y="685801"/>
            <a:ext cx="7610475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s-ES" sz="3000" dirty="0" smtClean="0">
                <a:latin typeface="Trebuchet MS"/>
                <a:cs typeface="Trebuchet MS"/>
              </a:rPr>
              <a:t>Registro realizado desde 2005 en base a solicitudes de Inhibidores Tirosina </a:t>
            </a:r>
            <a:r>
              <a:rPr lang="es-ES" sz="3000" dirty="0" err="1" smtClean="0">
                <a:latin typeface="Trebuchet MS"/>
                <a:cs typeface="Trebuchet MS"/>
              </a:rPr>
              <a:t>Kinasa</a:t>
            </a:r>
            <a:r>
              <a:rPr lang="es-ES" sz="3000" dirty="0" smtClean="0">
                <a:latin typeface="Trebuchet MS"/>
                <a:cs typeface="Trebuchet MS"/>
              </a:rPr>
              <a:t> al Fondo Nacional de Recursos (FNR)</a:t>
            </a:r>
            <a:endParaRPr lang="es-ES" sz="3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9788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30250" y="685802"/>
            <a:ext cx="7499350" cy="2790824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s-ES" sz="3000" dirty="0" smtClean="0">
                <a:latin typeface="Trebuchet MS"/>
                <a:cs typeface="Trebuchet MS"/>
              </a:rPr>
              <a:t>Número nuevos casos 2017 = 35</a:t>
            </a:r>
          </a:p>
          <a:p>
            <a:pPr>
              <a:buFont typeface="Wingdings" charset="2"/>
              <a:buChar char="§"/>
            </a:pPr>
            <a:r>
              <a:rPr lang="es-ES" sz="3000" dirty="0" smtClean="0">
                <a:latin typeface="Trebuchet MS"/>
                <a:cs typeface="Trebuchet MS"/>
              </a:rPr>
              <a:t>Incidencia = 1,01 / 100.000 </a:t>
            </a:r>
            <a:r>
              <a:rPr lang="es-ES" sz="3000" dirty="0" err="1" smtClean="0">
                <a:latin typeface="Trebuchet MS"/>
                <a:cs typeface="Trebuchet MS"/>
              </a:rPr>
              <a:t>hab</a:t>
            </a:r>
            <a:endParaRPr lang="es-ES" sz="3000" dirty="0" smtClean="0">
              <a:latin typeface="Trebuchet MS"/>
              <a:cs typeface="Trebuchet MS"/>
            </a:endParaRPr>
          </a:p>
          <a:p>
            <a:pPr>
              <a:buFont typeface="Wingdings" charset="2"/>
              <a:buChar char="§"/>
            </a:pPr>
            <a:r>
              <a:rPr lang="es-ES" sz="3000" dirty="0" smtClean="0">
                <a:latin typeface="Trebuchet MS"/>
                <a:cs typeface="Trebuchet MS"/>
              </a:rPr>
              <a:t>Relación H:M = 1,06:1</a:t>
            </a:r>
          </a:p>
          <a:p>
            <a:pPr marL="18288" indent="0">
              <a:buNone/>
            </a:pPr>
            <a:endParaRPr lang="es-ES" sz="3000" dirty="0" smtClean="0">
              <a:latin typeface="Trebuchet MS"/>
              <a:cs typeface="Trebuchet MS"/>
            </a:endParaRPr>
          </a:p>
          <a:p>
            <a:endParaRPr lang="es-ES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573551"/>
              </p:ext>
            </p:extLst>
          </p:nvPr>
        </p:nvGraphicFramePr>
        <p:xfrm>
          <a:off x="3657600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3863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/>
                <a:cs typeface="Arial"/>
              </a:rPr>
              <a:t>Fase al diagnóstico</a:t>
            </a:r>
            <a:endParaRPr lang="es-ES" dirty="0">
              <a:latin typeface="Arial"/>
              <a:cs typeface="Arial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329215"/>
              </p:ext>
            </p:extLst>
          </p:nvPr>
        </p:nvGraphicFramePr>
        <p:xfrm>
          <a:off x="777240" y="178885"/>
          <a:ext cx="6080760" cy="462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253582" y="751317"/>
            <a:ext cx="76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6%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4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5800" y="685801"/>
            <a:ext cx="7543800" cy="914400"/>
          </a:xfrm>
        </p:spPr>
        <p:txBody>
          <a:bodyPr/>
          <a:lstStyle/>
          <a:p>
            <a:r>
              <a:rPr lang="es-ES" dirty="0" smtClean="0">
                <a:latin typeface="Trebuchet MS"/>
                <a:cs typeface="Trebuchet MS"/>
              </a:rPr>
              <a:t>Datos año 2017</a:t>
            </a:r>
            <a:endParaRPr lang="es-ES" dirty="0">
              <a:latin typeface="Trebuchet MS"/>
              <a:cs typeface="Trebuchet M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6249444"/>
              </p:ext>
            </p:extLst>
          </p:nvPr>
        </p:nvGraphicFramePr>
        <p:xfrm>
          <a:off x="851681" y="2013210"/>
          <a:ext cx="7160115" cy="209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855619"/>
              </p:ext>
            </p:extLst>
          </p:nvPr>
        </p:nvGraphicFramePr>
        <p:xfrm>
          <a:off x="632145" y="4579453"/>
          <a:ext cx="4846992" cy="1713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892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55599" y="288926"/>
            <a:ext cx="7613651" cy="1727199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s-ES" sz="3500" dirty="0">
                <a:latin typeface="Trebuchet MS"/>
                <a:cs typeface="Trebuchet MS"/>
              </a:rPr>
              <a:t>Mediana de edad = </a:t>
            </a:r>
            <a:r>
              <a:rPr lang="es-ES" sz="3500" dirty="0" smtClean="0">
                <a:latin typeface="Trebuchet MS"/>
                <a:cs typeface="Trebuchet MS"/>
              </a:rPr>
              <a:t>59 (10-90)</a:t>
            </a:r>
            <a:endParaRPr lang="es-ES" sz="3500" dirty="0">
              <a:latin typeface="Trebuchet MS"/>
              <a:cs typeface="Trebuchet MS"/>
            </a:endParaRPr>
          </a:p>
          <a:p>
            <a:endParaRPr lang="es-ES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030227"/>
              </p:ext>
            </p:extLst>
          </p:nvPr>
        </p:nvGraphicFramePr>
        <p:xfrm>
          <a:off x="518683" y="2016125"/>
          <a:ext cx="7851766" cy="383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0354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26490" y="5591175"/>
            <a:ext cx="7543800" cy="914400"/>
          </a:xfrm>
        </p:spPr>
        <p:txBody>
          <a:bodyPr/>
          <a:lstStyle/>
          <a:p>
            <a:pPr algn="r"/>
            <a:r>
              <a:rPr lang="es-ES" sz="3000" dirty="0" smtClean="0">
                <a:latin typeface="Trebuchet MS"/>
                <a:cs typeface="Trebuchet MS"/>
              </a:rPr>
              <a:t>SEER, Estados Unidos</a:t>
            </a:r>
            <a:endParaRPr lang="es-ES" sz="3000" dirty="0">
              <a:latin typeface="Trebuchet MS"/>
              <a:cs typeface="Trebuchet M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40" y="1698625"/>
            <a:ext cx="7407200" cy="37973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13840" y="750332"/>
            <a:ext cx="740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rebuchet MS"/>
                <a:cs typeface="Trebuchet MS"/>
              </a:rPr>
              <a:t>Incidencia 1,8 – año (2010- 2014)</a:t>
            </a:r>
            <a:endParaRPr lang="es-E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75191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77240" y="5622925"/>
            <a:ext cx="7543800" cy="914400"/>
          </a:xfrm>
        </p:spPr>
        <p:txBody>
          <a:bodyPr>
            <a:noAutofit/>
          </a:bodyPr>
          <a:lstStyle/>
          <a:p>
            <a:pPr algn="ctr"/>
            <a:r>
              <a:rPr lang="es-UY" sz="3600" b="1" dirty="0">
                <a:latin typeface="Trebuchet MS"/>
                <a:cs typeface="Trebuchet MS"/>
              </a:rPr>
              <a:t>AGRADECIMIENTO </a:t>
            </a:r>
            <a:br>
              <a:rPr lang="es-UY" sz="3600" b="1" dirty="0">
                <a:latin typeface="Trebuchet MS"/>
                <a:cs typeface="Trebuchet MS"/>
              </a:rPr>
            </a:br>
            <a:r>
              <a:rPr lang="es-UY" sz="3600" b="1" dirty="0">
                <a:latin typeface="Trebuchet MS"/>
                <a:cs typeface="Trebuchet MS"/>
              </a:rPr>
              <a:t>LABORATORIOS DE CITOMETRIA DE FLUJO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68691"/>
              </p:ext>
            </p:extLst>
          </p:nvPr>
        </p:nvGraphicFramePr>
        <p:xfrm>
          <a:off x="628650" y="4167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2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85800" y="1457325"/>
            <a:ext cx="609600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s-ES" sz="3600" dirty="0" err="1" smtClean="0">
                <a:solidFill>
                  <a:srgbClr val="5AA2AE"/>
                </a:solidFill>
                <a:latin typeface="Trebuchet MS"/>
                <a:cs typeface="Trebuchet MS"/>
              </a:rPr>
              <a:t>Area</a:t>
            </a:r>
            <a:r>
              <a:rPr lang="es-ES" sz="3600" dirty="0" smtClean="0">
                <a:solidFill>
                  <a:srgbClr val="5AA2AE"/>
                </a:solidFill>
                <a:latin typeface="Trebuchet MS"/>
                <a:cs typeface="Trebuchet MS"/>
              </a:rPr>
              <a:t> de Registro Médicos FNR</a:t>
            </a:r>
          </a:p>
          <a:p>
            <a:pPr marL="18288" indent="0">
              <a:buNone/>
            </a:pPr>
            <a:r>
              <a:rPr lang="es-ES" sz="3600" dirty="0" smtClean="0">
                <a:solidFill>
                  <a:srgbClr val="5AA2AE"/>
                </a:solidFill>
                <a:latin typeface="Trebuchet MS"/>
                <a:cs typeface="Trebuchet MS"/>
              </a:rPr>
              <a:t>Lic. Amelia Correa</a:t>
            </a:r>
            <a:endParaRPr lang="es-ES" sz="3600" dirty="0">
              <a:solidFill>
                <a:srgbClr val="5AA2AE"/>
              </a:solidFill>
              <a:latin typeface="Trebuchet MS"/>
              <a:cs typeface="Trebuchet M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5800" y="542925"/>
            <a:ext cx="7543800" cy="914400"/>
          </a:xfrm>
        </p:spPr>
        <p:txBody>
          <a:bodyPr/>
          <a:lstStyle/>
          <a:p>
            <a:r>
              <a:rPr lang="es-ES" dirty="0" smtClean="0">
                <a:latin typeface="Trebuchet MS"/>
                <a:cs typeface="Trebuchet MS"/>
              </a:rPr>
              <a:t>Agradecimiento </a:t>
            </a:r>
            <a:endParaRPr lang="es-E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1077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Trebuchet MS"/>
                <a:cs typeface="Trebuchet MS"/>
              </a:rPr>
              <a:t>Registro Nacional Leucemias Agudas</a:t>
            </a:r>
            <a:endParaRPr lang="es-ES" dirty="0">
              <a:latin typeface="Trebuchet MS"/>
              <a:cs typeface="Trebuchet M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4000" dirty="0" smtClean="0">
                <a:latin typeface="Trebuchet MS"/>
                <a:cs typeface="Trebuchet MS"/>
              </a:rPr>
              <a:t>2016</a:t>
            </a:r>
            <a:endParaRPr lang="es-ES" sz="4000" dirty="0">
              <a:latin typeface="Trebuchet MS"/>
              <a:cs typeface="Trebuchet M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167" y="3683000"/>
            <a:ext cx="1333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77239" y="1787527"/>
            <a:ext cx="7672493" cy="202353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s-ES" sz="3500" dirty="0" smtClean="0">
                <a:latin typeface="Trebuchet MS"/>
                <a:cs typeface="Trebuchet MS"/>
              </a:rPr>
              <a:t>Número casos nuevos 2017 = 90</a:t>
            </a:r>
          </a:p>
          <a:p>
            <a:pPr>
              <a:buFont typeface="Wingdings" charset="2"/>
              <a:buChar char="§"/>
            </a:pPr>
            <a:r>
              <a:rPr lang="es-ES" sz="3500" dirty="0" smtClean="0">
                <a:latin typeface="Trebuchet MS"/>
                <a:cs typeface="Trebuchet MS"/>
              </a:rPr>
              <a:t>Incidencia 2,6/100.000 </a:t>
            </a:r>
            <a:r>
              <a:rPr lang="es-ES" sz="3500" dirty="0" err="1" smtClean="0">
                <a:latin typeface="Trebuchet MS"/>
                <a:cs typeface="Trebuchet MS"/>
              </a:rPr>
              <a:t>hab</a:t>
            </a:r>
            <a:endParaRPr lang="es-ES" sz="3500" dirty="0" smtClean="0">
              <a:latin typeface="Trebuchet MS"/>
              <a:cs typeface="Trebuchet MS"/>
            </a:endParaRPr>
          </a:p>
          <a:p>
            <a:pPr>
              <a:buFont typeface="Wingdings" charset="2"/>
              <a:buChar char="§"/>
            </a:pPr>
            <a:r>
              <a:rPr lang="es-ES" sz="3500" dirty="0" smtClean="0">
                <a:latin typeface="Trebuchet MS"/>
                <a:cs typeface="Trebuchet MS"/>
              </a:rPr>
              <a:t>Relación H:M = 0,4:1</a:t>
            </a:r>
            <a:endParaRPr lang="es-ES" sz="3500" dirty="0">
              <a:latin typeface="Trebuchet MS"/>
              <a:cs typeface="Trebuchet M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77240" y="635002"/>
            <a:ext cx="7543800" cy="914400"/>
          </a:xfrm>
        </p:spPr>
        <p:txBody>
          <a:bodyPr/>
          <a:lstStyle/>
          <a:p>
            <a:pPr algn="ctr"/>
            <a:r>
              <a:rPr lang="es-ES" dirty="0" smtClean="0">
                <a:latin typeface="Trebuchet MS"/>
                <a:cs typeface="Trebuchet MS"/>
              </a:rPr>
              <a:t>Leucemias Agudas</a:t>
            </a:r>
            <a:br>
              <a:rPr lang="es-ES" dirty="0" smtClean="0">
                <a:latin typeface="Trebuchet MS"/>
                <a:cs typeface="Trebuchet MS"/>
              </a:rPr>
            </a:br>
            <a:r>
              <a:rPr lang="es-ES" dirty="0" smtClean="0">
                <a:latin typeface="Trebuchet MS"/>
                <a:cs typeface="Trebuchet MS"/>
              </a:rPr>
              <a:t>Año 2016</a:t>
            </a:r>
            <a:endParaRPr lang="es-ES" dirty="0">
              <a:latin typeface="Trebuchet MS"/>
              <a:cs typeface="Trebuchet MS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859801"/>
              </p:ext>
            </p:extLst>
          </p:nvPr>
        </p:nvGraphicFramePr>
        <p:xfrm>
          <a:off x="4056671" y="38110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84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71474" y="241301"/>
            <a:ext cx="6708775" cy="1854199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s-ES" sz="3000" dirty="0">
                <a:latin typeface="Trebuchet MS"/>
                <a:cs typeface="Trebuchet MS"/>
              </a:rPr>
              <a:t>Mediana de edad = </a:t>
            </a:r>
            <a:r>
              <a:rPr lang="es-ES_tradnl" sz="3000" dirty="0" smtClean="0">
                <a:effectLst/>
                <a:latin typeface="Trebuchet MS"/>
                <a:cs typeface="Trebuchet MS"/>
              </a:rPr>
              <a:t>62 </a:t>
            </a:r>
            <a:r>
              <a:rPr lang="es-ES_tradnl" sz="3000" dirty="0">
                <a:effectLst/>
                <a:latin typeface="Trebuchet MS"/>
                <a:cs typeface="Trebuchet MS"/>
              </a:rPr>
              <a:t>a </a:t>
            </a:r>
            <a:r>
              <a:rPr lang="es-ES_tradnl" sz="3000" dirty="0" smtClean="0">
                <a:effectLst/>
                <a:latin typeface="Trebuchet MS"/>
                <a:cs typeface="Trebuchet MS"/>
              </a:rPr>
              <a:t>(15 </a:t>
            </a:r>
            <a:r>
              <a:rPr lang="es-ES_tradnl" sz="3000" dirty="0">
                <a:effectLst/>
                <a:latin typeface="Trebuchet MS"/>
                <a:cs typeface="Trebuchet MS"/>
              </a:rPr>
              <a:t>– </a:t>
            </a:r>
            <a:r>
              <a:rPr lang="es-ES_tradnl" sz="3000" dirty="0" smtClean="0">
                <a:effectLst/>
                <a:latin typeface="Trebuchet MS"/>
                <a:cs typeface="Trebuchet MS"/>
              </a:rPr>
              <a:t>92 </a:t>
            </a:r>
            <a:r>
              <a:rPr lang="es-ES_tradnl" sz="3000" dirty="0">
                <a:effectLst/>
                <a:latin typeface="Trebuchet MS"/>
                <a:cs typeface="Trebuchet MS"/>
              </a:rPr>
              <a:t>a)</a:t>
            </a:r>
            <a:r>
              <a:rPr lang="es-UY" sz="3000" dirty="0">
                <a:effectLst/>
                <a:latin typeface="Trebuchet MS"/>
                <a:cs typeface="Trebuchet MS"/>
              </a:rPr>
              <a:t> </a:t>
            </a:r>
            <a:endParaRPr lang="es-ES" sz="3000" dirty="0">
              <a:latin typeface="Trebuchet MS"/>
              <a:cs typeface="Trebuchet MS"/>
            </a:endParaRPr>
          </a:p>
          <a:p>
            <a:pPr>
              <a:buFont typeface="Wingdings" charset="2"/>
              <a:buChar char="§"/>
            </a:pPr>
            <a:endParaRPr lang="es-ES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443195"/>
              </p:ext>
            </p:extLst>
          </p:nvPr>
        </p:nvGraphicFramePr>
        <p:xfrm>
          <a:off x="2285999" y="2057399"/>
          <a:ext cx="6084449" cy="395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413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77240" y="474133"/>
            <a:ext cx="7543800" cy="914400"/>
          </a:xfrm>
        </p:spPr>
        <p:txBody>
          <a:bodyPr/>
          <a:lstStyle/>
          <a:p>
            <a:r>
              <a:rPr lang="es-ES" dirty="0" smtClean="0">
                <a:latin typeface="Trebuchet MS"/>
                <a:cs typeface="Trebuchet MS"/>
              </a:rPr>
              <a:t>Distribución por subtipos</a:t>
            </a:r>
            <a:endParaRPr lang="es-ES" dirty="0">
              <a:latin typeface="Trebuchet MS"/>
              <a:cs typeface="Trebuchet MS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132484"/>
              </p:ext>
            </p:extLst>
          </p:nvPr>
        </p:nvGraphicFramePr>
        <p:xfrm>
          <a:off x="304055" y="2057400"/>
          <a:ext cx="8263135" cy="407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521866" y="3219928"/>
            <a:ext cx="66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/>
                <a:cs typeface="Arial"/>
              </a:rPr>
              <a:t>28%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36032" y="1643694"/>
            <a:ext cx="66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2</a:t>
            </a:r>
            <a:r>
              <a:rPr lang="es-ES" dirty="0" smtClean="0">
                <a:latin typeface="Arial"/>
                <a:cs typeface="Arial"/>
              </a:rPr>
              <a:t>%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02314" y="4668896"/>
            <a:ext cx="130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/>
                <a:cs typeface="Arial"/>
              </a:rPr>
              <a:t>70%</a:t>
            </a:r>
            <a:endParaRPr lang="es-E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395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65100" y="2858580"/>
            <a:ext cx="6096000" cy="1473199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s-ES" dirty="0" smtClean="0">
                <a:latin typeface="Trebuchet MS"/>
                <a:cs typeface="Trebuchet MS"/>
              </a:rPr>
              <a:t>Incidencia = 2,2/100.000 </a:t>
            </a:r>
            <a:r>
              <a:rPr lang="es-ES" dirty="0" err="1" smtClean="0">
                <a:latin typeface="Trebuchet MS"/>
                <a:cs typeface="Trebuchet MS"/>
              </a:rPr>
              <a:t>hab</a:t>
            </a:r>
            <a:endParaRPr lang="es-ES" dirty="0" smtClean="0">
              <a:latin typeface="Trebuchet MS"/>
              <a:cs typeface="Trebuchet MS"/>
            </a:endParaRPr>
          </a:p>
          <a:p>
            <a:pPr>
              <a:buFont typeface="Wingdings" charset="2"/>
              <a:buChar char="§"/>
            </a:pPr>
            <a:r>
              <a:rPr lang="es-ES" dirty="0" smtClean="0">
                <a:latin typeface="Trebuchet MS"/>
                <a:cs typeface="Trebuchet MS"/>
              </a:rPr>
              <a:t>Mediana de edad = </a:t>
            </a:r>
            <a:r>
              <a:rPr lang="es-ES" sz="2000" dirty="0" smtClean="0">
                <a:latin typeface="Lucida Grande"/>
                <a:ea typeface="Lucida Grande"/>
                <a:cs typeface="Lucida Grande"/>
              </a:rPr>
              <a:t>72 (15-92)</a:t>
            </a:r>
            <a:endParaRPr lang="es-ES" dirty="0" smtClean="0">
              <a:latin typeface="Trebuchet MS"/>
              <a:cs typeface="Trebuchet MS"/>
            </a:endParaRPr>
          </a:p>
          <a:p>
            <a:pPr>
              <a:buFont typeface="Wingdings" charset="2"/>
              <a:buChar char="§"/>
            </a:pPr>
            <a:endParaRPr lang="es-ES" dirty="0">
              <a:latin typeface="Trebuchet MS"/>
              <a:cs typeface="Trebuchet M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77240" y="714376"/>
            <a:ext cx="7543800" cy="914400"/>
          </a:xfrm>
        </p:spPr>
        <p:txBody>
          <a:bodyPr/>
          <a:lstStyle/>
          <a:p>
            <a:pPr algn="r"/>
            <a:r>
              <a:rPr lang="es-ES" dirty="0" smtClean="0">
                <a:latin typeface="Trebuchet MS"/>
                <a:cs typeface="Trebuchet MS"/>
              </a:rPr>
              <a:t>Leucemia Aguda </a:t>
            </a:r>
            <a:r>
              <a:rPr lang="es-ES" dirty="0" err="1" smtClean="0">
                <a:latin typeface="Trebuchet MS"/>
                <a:cs typeface="Trebuchet MS"/>
              </a:rPr>
              <a:t>Mieloblástica</a:t>
            </a:r>
            <a:endParaRPr lang="es-ES" dirty="0">
              <a:latin typeface="Trebuchet MS"/>
              <a:cs typeface="Trebuchet MS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7864"/>
              </p:ext>
            </p:extLst>
          </p:nvPr>
        </p:nvGraphicFramePr>
        <p:xfrm>
          <a:off x="3975100" y="35779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882762" y="3202040"/>
            <a:ext cx="109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/>
                <a:cs typeface="Arial"/>
              </a:rPr>
              <a:t>11%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28272" y="5304285"/>
            <a:ext cx="109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/>
                <a:cs typeface="Arial"/>
              </a:rPr>
              <a:t>89%</a:t>
            </a:r>
            <a:endParaRPr lang="es-E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484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77240" y="1683214"/>
            <a:ext cx="6096000" cy="118744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s-ES" dirty="0" smtClean="0">
                <a:latin typeface="Trebuchet MS"/>
                <a:cs typeface="Trebuchet MS"/>
              </a:rPr>
              <a:t>Incidencia 0,72</a:t>
            </a:r>
          </a:p>
          <a:p>
            <a:pPr>
              <a:buFont typeface="Arial"/>
              <a:buChar char="•"/>
            </a:pPr>
            <a:r>
              <a:rPr lang="es-ES" dirty="0" smtClean="0">
                <a:solidFill>
                  <a:srgbClr val="FFFFFF"/>
                </a:solidFill>
                <a:latin typeface="Trebuchet MS"/>
                <a:cs typeface="Trebuchet MS"/>
              </a:rPr>
              <a:t>Mediana de edad  = 37ª  (15-65</a:t>
            </a:r>
            <a:r>
              <a:rPr lang="es-ES" sz="2400" dirty="0" smtClean="0">
                <a:solidFill>
                  <a:srgbClr val="FFFFFF"/>
                </a:solidFill>
                <a:effectLst/>
                <a:latin typeface="Calibri"/>
              </a:rPr>
              <a:t>)</a:t>
            </a:r>
            <a:endParaRPr lang="es-ES" sz="2400" dirty="0">
              <a:solidFill>
                <a:srgbClr val="FFFFFF"/>
              </a:solidFill>
              <a:effectLst/>
              <a:latin typeface="Calibri"/>
            </a:endParaRPr>
          </a:p>
          <a:p>
            <a:pPr>
              <a:buFont typeface="Arial"/>
              <a:buChar char="•"/>
            </a:pPr>
            <a:endParaRPr lang="es-ES" dirty="0" smtClean="0">
              <a:latin typeface="Trebuchet MS"/>
              <a:cs typeface="Trebuchet M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77240" y="920750"/>
            <a:ext cx="7543800" cy="914400"/>
          </a:xfrm>
        </p:spPr>
        <p:txBody>
          <a:bodyPr/>
          <a:lstStyle/>
          <a:p>
            <a:r>
              <a:rPr lang="es-ES" dirty="0" smtClean="0">
                <a:latin typeface="Trebuchet MS"/>
                <a:cs typeface="Trebuchet MS"/>
              </a:rPr>
              <a:t>Leucemia Aguda </a:t>
            </a:r>
            <a:r>
              <a:rPr lang="es-ES" dirty="0" err="1" smtClean="0">
                <a:latin typeface="Trebuchet MS"/>
                <a:cs typeface="Trebuchet MS"/>
              </a:rPr>
              <a:t>Linfoblástica</a:t>
            </a:r>
            <a:endParaRPr lang="es-ES" dirty="0">
              <a:latin typeface="Trebuchet MS"/>
              <a:cs typeface="Trebuchet MS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290069"/>
              </p:ext>
            </p:extLst>
          </p:nvPr>
        </p:nvGraphicFramePr>
        <p:xfrm>
          <a:off x="2575523" y="3023155"/>
          <a:ext cx="6317856" cy="359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838048" y="5014558"/>
            <a:ext cx="123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/>
                <a:cs typeface="Arial"/>
              </a:rPr>
              <a:t>79%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990448" y="2653823"/>
            <a:ext cx="123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/>
                <a:cs typeface="Arial"/>
              </a:rPr>
              <a:t>8%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149453" y="3655032"/>
            <a:ext cx="96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/>
                <a:cs typeface="Arial"/>
              </a:rPr>
              <a:t>13%</a:t>
            </a:r>
            <a:endParaRPr lang="es-E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149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547690"/>
              </p:ext>
            </p:extLst>
          </p:nvPr>
        </p:nvGraphicFramePr>
        <p:xfrm>
          <a:off x="554454" y="1466856"/>
          <a:ext cx="8245250" cy="450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1187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1765</TotalTime>
  <Words>473</Words>
  <Application>Microsoft Office PowerPoint</Application>
  <PresentationFormat>On-screen Show (4:3)</PresentationFormat>
  <Paragraphs>185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Elemental</vt:lpstr>
      <vt:lpstr>Datos Registro Nacional 2017</vt:lpstr>
      <vt:lpstr>Datos año 2017</vt:lpstr>
      <vt:lpstr>Registro Nacional Leucemias Agudas</vt:lpstr>
      <vt:lpstr>Leucemias Agudas Año 2016</vt:lpstr>
      <vt:lpstr>PowerPoint Presentation</vt:lpstr>
      <vt:lpstr>Distribución por subtipos</vt:lpstr>
      <vt:lpstr>Leucemia Aguda Mieloblástica</vt:lpstr>
      <vt:lpstr>Leucemia Aguda Linfoblástica</vt:lpstr>
      <vt:lpstr>PowerPoint Presentation</vt:lpstr>
      <vt:lpstr>Datos acumulados</vt:lpstr>
      <vt:lpstr>Registro Nacional Leucemia Linfoide Crónica 2017 </vt:lpstr>
      <vt:lpstr>Año 2017</vt:lpstr>
      <vt:lpstr>Elementos pronósticos</vt:lpstr>
      <vt:lpstr>Datos 2008 - 2016</vt:lpstr>
      <vt:lpstr>PowerPoint Presentation</vt:lpstr>
      <vt:lpstr>Leucemia Mieloide Crónica  Registro SHU</vt:lpstr>
      <vt:lpstr>PowerPoint Presentation</vt:lpstr>
      <vt:lpstr>PowerPoint Presentation</vt:lpstr>
      <vt:lpstr>Fase al diagnóstico</vt:lpstr>
      <vt:lpstr>PowerPoint Presentation</vt:lpstr>
      <vt:lpstr>SEER, Estados Unidos</vt:lpstr>
      <vt:lpstr>AGRADECIMIENTO  LABORATORIOS DE CITOMETRIA DE FLUJO</vt:lpstr>
      <vt:lpstr>Agradecimiento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datos 2016</dc:title>
  <dc:creator>Matilde Boada</dc:creator>
  <cp:lastModifiedBy>Usuario</cp:lastModifiedBy>
  <cp:revision>18</cp:revision>
  <dcterms:created xsi:type="dcterms:W3CDTF">2017-09-06T18:34:28Z</dcterms:created>
  <dcterms:modified xsi:type="dcterms:W3CDTF">2018-08-27T14:21:17Z</dcterms:modified>
</cp:coreProperties>
</file>